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2" r:id="rId3"/>
    <p:sldId id="294" r:id="rId4"/>
    <p:sldId id="257" r:id="rId5"/>
    <p:sldId id="260" r:id="rId6"/>
    <p:sldId id="261" r:id="rId7"/>
    <p:sldId id="293" r:id="rId8"/>
    <p:sldId id="262" r:id="rId9"/>
    <p:sldId id="259" r:id="rId10"/>
    <p:sldId id="271" r:id="rId11"/>
    <p:sldId id="270" r:id="rId12"/>
    <p:sldId id="263" r:id="rId13"/>
    <p:sldId id="266" r:id="rId14"/>
    <p:sldId id="287" r:id="rId15"/>
    <p:sldId id="264" r:id="rId16"/>
    <p:sldId id="268" r:id="rId17"/>
    <p:sldId id="272" r:id="rId18"/>
    <p:sldId id="289" r:id="rId19"/>
    <p:sldId id="265" r:id="rId20"/>
    <p:sldId id="269" r:id="rId21"/>
    <p:sldId id="290" r:id="rId22"/>
    <p:sldId id="291" r:id="rId23"/>
    <p:sldId id="273" r:id="rId24"/>
    <p:sldId id="276" r:id="rId25"/>
    <p:sldId id="278" r:id="rId26"/>
    <p:sldId id="274" r:id="rId27"/>
    <p:sldId id="277" r:id="rId28"/>
    <p:sldId id="279" r:id="rId29"/>
    <p:sldId id="285" r:id="rId30"/>
    <p:sldId id="282" r:id="rId31"/>
    <p:sldId id="283" r:id="rId32"/>
    <p:sldId id="295" r:id="rId33"/>
    <p:sldId id="296" r:id="rId34"/>
    <p:sldId id="275" r:id="rId35"/>
    <p:sldId id="281" r:id="rId36"/>
    <p:sldId id="280" r:id="rId37"/>
    <p:sldId id="286" r:id="rId38"/>
    <p:sldId id="284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CBDD84-6AB5-CA4E-BB6B-1EEF9BF0AAE0}" v="144" dt="2021-04-19T15:09:58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65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16T15:47:00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4009 4544 54 0,'0'0'69'0,"0"0"-4"0,2 2-5 16,-2-2-8-16,0 0 6 0,0 0 5 0,3 4-6 15,-3-4-8-15,0 0 4 0,6 1-1 0,-6-1-10 16,0 0 4-16,0 0 3 0,0 0-4 16,0 0 2-16,0 0-5 0,0 0 1 0,0 0 3 15,0 0 4-15,0 0 2 0,0 0 2 0,0 0-3 0,0 0 6 16,0 0-3-16,0 0 5 0,0 0 1 0,0 0-11 15,0 0-4-15,-4-10-1 0,4 10-4 0,-1-7-4 16,0 3 10-16,1 4 9 0,-1-8 3 16,1 3-2-16,-2 1 0 0,0-1-5 0,-2 1 0 15,2 1 2-15,0-2-3 0,2 5-6 0,-7-7 7 0,7 4-4 16,-3 1-5-16,-2-2 0 0,0 1 16 16,5 3-3-16,-6-4-1 0,6 4-8 0,-7-1-3 15,3 0-5-15,4 1-3 0,-10 2-4 0,10-2-2 16,-8 4-1-16,4-1-4 0,-1 1-4 0,1-1-2 0,-1 3-3 15,0 0-2-15,-1 1 2 0,-2 1-4 16,4 1-1-16,-1 0-4 0,-4 0 4 0,5 1-8 16,2 2-3-16,-5-3 1 0,2 0 0 0,1 1-5 15,-1-1 2-15,0 1-6 0,5 1-2 0,-4-1-5 0,3-1-2 16,-2 3 1-16,3-5-6 0,-1 1 3 0,1 1-3 16,1-2-1-16,-2 0-7 0,5-3 2 0,-4 2-4 15,1 1 3-15,2-1 2 0,2 0-1 0,-4-2 0 16,4-2 7-16,0 3 3 0,2-1-1 0,-2-1-2 15,0 0 3-15,-1-1-2 0,-4-2 1 0,10 0 2 16,-6 1 3-16,-4-1 1 0,14-1 2 0,-9-1-2 16,1 0 4-16,1-1 3 0,-1-1-1 15,-1 0-1-15,3-1 4 0,-2 1-4 0,1 0 2 16,-2-3 4-16,0 1-1 0,1 2 3 0,-1-1-1 0,1 0 1 16,-3-2-2-16,3 1 5 0,-1 1-1 0,1 0 0 15,-1-1-1-15,-1 0 6 0,1 2-6 0,-1-1 3 16,-1 1 0-16,3-1 2 0,-5 2 3 0,3 0 2 15,1-2 2-15,-1 1 3 0,-3 2 2 0,-1 2-4 16,4-5-1-16,-4 5-2 0,0 0 3 0,4-4-4 16,-4 4 2-16,0 0-2 0,0-3-1 0,0 3 3 15,4-2-2-15,-4 2 0 0,0 0 1 0,0 0-1 16,0 0 1-16,0 0-1 0,0 0 4 0,2 11-1 0,1-7-1 16,-3 1-3-16,1 2 2 0,3-1-2 15,1 0-1-15,-4 4-1 0,2-3 1 0,1 3-7 16,-3 0-7-16,3 1-6 0,-4-4-9 0,4-1-4 15,-3 0-11-15,-1 1-14 0,3-1-16 0,-1-1-11 16,-2-1-10-16,0 0-13 0,0-4-20 0,4 5-14 16,-3-2-4-16,2 1-21 0,-3-4-93 0,6 2-273 15,-6-2 121-15</inkml:trace>
  <inkml:trace contextRef="#ctx0" brushRef="#br0" timeOffset="556.04">4346 4631 78 0,'0'0'119'0,"3"-3"8"0,-3 3-5 0,1-5 0 16,-1 5-3-16,-1-5-3 0,1 5-4 0,-3-8-9 15,3 3-4-15,0 5 1 0,0-9-3 16,-1 4-6-16,-2 0-4 0,1 0 3 0,-1-2 3 0,3 3-4 15,-4-1 2-15,4-1 4 0,-4 3 0 0,4 3-4 16,-1-8-5-16,1 6-5 0,-5-1-7 16,5 3-8-16,-4-4-2 0,4 4-12 0,0 0-6 15,0 0-5-15,0 0 2 0,-10 5-12 0,6-3-3 16,4-2-5-16,-10 5 1 0,7-2-9 0,1 2-2 16,-2-2-4-16,1 0-3 0,2 1-3 0,-3-1-4 0,3 1-2 15,-2 1 1-15,2 0-1 0,-3 0-5 0,2 0-2 16,2-5 0-16,-3 7 1 0,3-2-4 15,-1-1 4-15,1-4 3 0,0 9-2 0,1-4-3 0,3 0 1 16,-2 0 3-16,1-2 1 0,1 0 1 16,-1 2-3-16,-1-2 0 0,2 1 4 0,0-1 2 0,1 0-2 15,-5 0 1-15,6 1 1 0,-2 0-3 0,0-2 3 16,0 4 0-16,1-2 2 0,-1 1 0 0,2-1 0 16,-2 1 0-16,0-1 0 0,0-1 0 0,-2 2-3 15,6 2 5-15,-6-2-2 0,1 1 3 0,2 2 2 16,-2-3 0-16,-1 1 5 0,1-3 1 0,-3 4-1 15,1-1 1-15,-1-3 3 0,0 2 5 16,0 0-6-16,3 2 1 0,-3 0-2 0,-3-4-3 0,0 4 2 16,1-1-1-16,-2 0-3 0,3 0 2 15,-4-3-8-15,0 0-8 0,1 0-8 0,-4 0-18 16,3 0-16-16,-5-1-8 0,2-1-20 0,-1-1-22 0,-4 2-25 16,7-5-24-16,-3-2-26 0,1 2-32 0,-1-1-105 15,2 2-337-15,2-3 150 0</inkml:trace>
  <inkml:trace contextRef="#ctx0" brushRef="#br0" timeOffset="910.09">4494 4314 67 0,'0'0'166'0,"4"-3"-4"0,-4 3-4 15,4-2 8-15,-3-2-16 0,-1 4 4 0,0 0-9 16,0 0-4-16,0 0-3 0,0 0-6 16,0 0-5-16,13 7-5 0,-13-2-2 0,1 2-1 0,-1 4-12 15,0 1-3-15,0 0-7 0,0 2-4 0,0 1-6 16,0 7-5-16,-1-2-8 0,-2 1-5 0,1 0-5 15,2 8-4-15,-3-1-8 0,2-7-7 16,1 1-3-16,-4-1-4 0,3 0-14 0,-2-1-6 0,3 0-10 16,-1 0-23-16,1-2-7 0,0-4-13 0,-2 1-20 15,2-2-21-15,0-3-25 0,0 2-27 0,0 0-9 16,2-5-31-16,-2-2-14 0,0-1-10 0,0 1-145 16,0-5-365-16,0 9 162 0</inkml:trace>
  <inkml:trace contextRef="#ctx0" brushRef="#br0" timeOffset="1194.08">4526 4704 110 0,'0'0'139'0,"0"0"0"16,0 0 0-16,0 0-4 0,8-4-5 0,-8 4 5 15,5-6-6-15,0 4 3 0,-4-2-5 0,3-1-14 16,0 2-10-16,1-1-3 0,-1 1-16 0,1-3-9 16,-1-2-1-16,5 1-12 0,-1 0-4 0,1-2-7 15,-3 1-6-15,4-1-2 0,-4 2-7 0,2 0-5 16,-1-1-3-16,0 5-7 0,-2-3-8 0,3 2-16 16,-3 1-15-16,0 1-26 0,0-1-23 0,-5 3-28 15,5-1-27-15,-5 1-31 0,0 0-139 0,0 0-316 16,0 0 140-16</inkml:trace>
  <inkml:trace contextRef="#ctx0" brushRef="#br0" timeOffset="1462.92">4544 4669 50 0,'9'12'175'0,"-5"-8"-13"16,0 2-7-16,-3 0-10 0,4 0-11 0,-1 0-12 15,1 1-11-15,-1 2-14 0,1 0-6 0,0 1-7 16,-1 0-8-16,2 0-8 0,1 1-8 0,-1-3-10 16,2 1-9-16,-3 3-16 0,1-3-14 0,2-2-16 15,-3 4-15-15,0-3-20 0,2-1-12 0,-2-3-21 16,1-1-12-16,-1 2-22 0,2-1-17 0,-2 1-69 15,1-1-207-15,-2 2 92 0</inkml:trace>
  <inkml:trace contextRef="#ctx0" brushRef="#br0" timeOffset="2432.96">5729 4687 77 0,'0'0'151'0,"0"0"-22"0,0 0-11 15,0 0-2-15,0 0-1 0,0 0 6 16,0 0-3-16,-17-13-4 0,12 10 1 0,-1 1-1 0,1-3-11 15,-1 0-7-15,-1 1 8 0,-2 1-3 0,4-1-11 16,-3 1-8-16,-1 1-3 0,3-1 5 0,-2 2-3 16,3 0-8-16,5 1-13 0,-12 2-5 15,6 0-5-15,1 1-5 0,1 0-5 0,-1 1-6 0,1 1-2 16,-1 2-4-16,0 0-3 0,1 1-5 0,3-2-6 16,-3-1 3-16,0 2-5 0,4-1-9 0,-4 2-1 15,4-3-4-15,-1 2-6 0,1 0 0 16,0 3-1-16,0-3 2 0,1 2-1 0,-1-3-7 15,4 0-4-15,-3 1-1 0,3 0 3 0,1 2 1 0,-1-4-3 16,4 0-2-16,-3-1 4 0,0 1-1 0,3-2-3 16,-3-3 7-16,4 0 0 0,-3-2 1 0,2 2 2 15,2-4-1-15,-1 1 3 0,-1-2 1 0,3-2 2 16,-2 2 6-16,0-2-5 0,0 0 4 0,1-1 0 16,-1-1-1-16,2 0 3 0,-1 2 1 0,1-3 1 15,-3 3-2-15,2 0 2 0,-1 0 3 0,-4 2 5 16,-1 1 2-16,0 1-2 0,1-2 1 0,0 4 11 15,-3-3-7-15,-2 4-3 0,3-2 0 0,-3 2-3 16,0 0 4-16,0 0-3 0,0 0-1 0,9 6-2 16,-9-3 2-16,4 3-1 0,-3 0 0 0,2 2-8 15,-2 0-4-15,2 3-7 0,-2-1-7 0,-1 3-11 16,0-4-14-16,0 4-9 0,2 5-16 0,-4-3-21 16,2-4-24-16,0 1-21 0,0-2-18 0,0 1-18 15,0 0-104-15,0 1-296 0,0-4 131 0</inkml:trace>
  <inkml:trace contextRef="#ctx0" brushRef="#br0" timeOffset="3367.19">6949 4685 28 0,'4'-2'140'0,"-4"2"-2"16,0 0-5-16,0 0-11 0,4 11-6 0,-4-5-12 15,0 1-7-15,3 2-8 0,-2 2-7 0,-1 2-11 16,1-1-3-16,-1 6-8 0,0 1 10 0,0 3-21 16,-1-2-10-16,0 2-6 0,-2-1-7 0,-1 0-11 15,0 8-2-15,-2-8-8 0,2 0-3 0,-1 5-7 16,1-5-5-16,0 0-9 0,-1 0-14 0,1-3-10 15,-1-5-10-15,4-2-9 0,-3 3-6 16,0-5-1-16,3 0-7 0,-2-1 0 0,3-4 4 0,-1 4 2 16,0-4 3-16,-2-1 2 0,3-3 2 0,0 4 7 15,0-4 11-15,0 0 7 0,0 0 7 16,0 0 12-16,0 0 9 0,0 0 14 0,-1-19 12 0,1 12 13 16,1-4 9-16,-1 1 9 0,3-2 1 0,-2 0 9 15,-1-1 1-15,0-4 4 0,1 0 3 0,2 3-5 16,-3-2 5-16,1-3-4 0,2 2 0 0,-2 0-6 15,-1 3 2-15,4 0-2 0,1-5-3 16,-1 0-1-16,-3 1 0 0,4 3-4 0,2-4-1 0,-3 7 1 16,1 0-2-16,2-6-1 0,-3 8 2 0,3-2-4 15,-2 0-5-15,0 3 4 0,0 2-2 0,1-2-1 16,1-1-3-16,-1 1 0 0,0 1-1 16,3-1 0-16,-4 5-7 0,3-2 5 0,-3 2-3 15,0-1-4-15,3 1 4 0,-2 2 1 0,1-1 4 16,-2 3-2-16,1-2-2 0,1 1 3 0,-7 1-2 0,11 3-1 15,-7 0 0-15,0-1-2 0,1 2-1 0,1 2 0 16,-1-3 0-16,2 6-4 0,-5-3 2 0,1 1-2 16,2 2 6-16,-5 0-3 0,3-1 2 15,-2 1 7-15,-1-1-1 0,0 1-3 0,0 0 2 16,-1-1-1-16,-2 3-4 0,-1-2 2 0,0 4-5 0,2-5-4 16,-5 4-2-16,2-2-7 0,-1 0 0 0,0-1-10 15,0-1-6-15,0-4-6 0,0-1-24 0,-2-1-2 16,0 1-7-16,-1-3-25 0,-2-3-5 0,1 0-6 15,-1 0-13-15,1-3-4 0,3 5 0 0,0-3-14 16,-1-3-22-16,0 2-24 0,0 0-1 0,4-1-3 16,-1 1-120-16,1 3-302 0,0-3 134 0</inkml:trace>
  <inkml:trace contextRef="#ctx0" brushRef="#br0" timeOffset="4399.8">7181 4694 113 0,'1'4'147'16,"4"-1"2"-16,0 2-15 0,-2 0-10 0,-2 2-7 15,1-2-4-15,2 3-6 0,-2-2-5 0,0 1-1 16,-1 5-10-16,1-1-5 0,-1 2-5 0,-1-2-7 15,1 0-3-15,-1-3-5 0,2 2-2 0,-2-1-9 16,0 0-4-16,1-3-6 0,-1 1-1 0,0 2-8 0,0-7-8 16,0 2 2-16,0-4-10 0,0 5-8 15,0-5-5-15,0 0-1 0,0 0 4 0,0 0-5 16,0 0 0-16,11-14-6 0,-7 3 1 0,1 2-4 16,0-3 2-16,1 2-2 0,-3-3 1 15,5 2 1-15,-4 0-1 0,2-1 0 0,-1 3 2 0,1-1 0 16,-3 4 0-16,0 0-1 0,3-1-1 0,-3 0 1 15,1 2 0-15,-1-2 0 0,1 2 1 0,0-1 2 16,1 3-4-16,-1-2-1 0,1 0 5 16,-1 3-4-16,1-2 3 0,-1 2-2 0,-3-1 1 15,-1 3 6-15,8-2-6 0,-8 2 0 0,9 2 1 0,-9-2 1 16,5 5 3-16,0-1 0 0,-1-1-2 0,1 0-1 16,-1 0-2-16,5 3 4 0,-3-5-5 0,2 2 2 15,-4 0-3-15,2 1 5 0,4-1-1 0,1-1-1 16,-5 1 2-16,3-1-2 0,-1-1 3 0,-3 2 0 15,2-3 0-15,1 0 0 0,-2 0 3 0,-6 0 0 16,13 2 4-16,-9-2-6 0,-4 0 3 0,11 0-1 16,-11 0-2-16,8 0 1 0,-8 0-3 0,9-4 1 15,-5 3 2-15,-4 1-2 0,5-4 0 16,-5 4 3-16,0-4-5 0,0 4 2 0,1-7 4 0,-1 7 2 16,-1-7-6-16,-3 1-1 0,3 2-2 0,-3-1 4 15,-1-1-1-15,1-2-2 0,-1 3 0 0,1-3 2 16,-1 2 2-16,0 2 2 0,-1-1-2 0,-1 1 1 15,1 1 7-15,1 0 0 0,-2 0-1 0,1 3 0 16,-2 0-3-16,0 1 2 0,1 2-3 0,2 2 6 16,-3 3 1-16,2-1 1 0,-2 3-2 0,2-1 2 15,2 1-6-15,-3 1 0 0,4-1 0 0,-1 2-3 16,0 0 0-16,-1 0-2 0,5 0 1 0,0 0-6 16,-1-1-5-16,2 1-8 0,-1 0-4 0,5-3-1 15,-4 3-4-15,3-1 0 0,1-4-3 0,2 1-6 0,-2-1-6 16,1 0 4-16,3 1-4 0,-3-4-6 15,3 2 5-15,1-2-7 0,-3-2-7 0,1 0-2 16,4-1-15-16,1-4-11 0,-5 3 4 0,5-2-13 16,-2 1-2-16,-1-1 0 0,4 1-5 0,-2-2 4 15,3 2-1-15,-6-4 8 0,4 4 3 0,0 0 9 16,-3 1 8-16,-2 1 6 0,2-2 7 0,-10 1 10 16,13 1 17-16,-7 0 3 0,-6-1 16 0,10 3 6 0,-5 0 2 15,-5-3 2-15,7 7 7 0,-5-3 6 16,-2-4 3-16,3 10-6 0,0-4 9 0,-2 0 11 15,0 0-1-15,0 1-1 0,2-1 2 0,-1 0 4 16,0-1 3-16,-1 0-12 0,0 0 7 0,0-3 0 16,-1 2 13-16,0-4 22 0,0 0 10 0,3 3 21 15,-3-3 9-15,0 0 3 0,4-11 4 0,-3 3 3 16,2-1-6-16,-2-5-1 0,2-3-5 0,-2-2-2 16,3 0-3-16,-2-3-6 0,2-8-7 0,-3 0-7 0,1-1-6 15,1 3-6-15,1-3-7 0,0 3-3 0,0-1-10 16,-3 8-4-16,4 1-5 0,-2 0-3 0,2 1-5 15,-3 3-4-15,1 4-5 0,-2 0-22 16,2 2-15-16,-3 2-24 0,1 1-23 0,1 0-24 16,0 0-32-16,-2 1-21 0,0 1-22 0,0-3-12 15,1 4-13-15,2-1-6 0,-3 5-3 0,0-7-119 16,0 7-337-16,-4-3 149 0</inkml:trace>
  <inkml:trace contextRef="#ctx0" brushRef="#br0" timeOffset="5582.99">7587 4740 67 0,'0'0'159'0,"5"2"-8"15,0-1-5-15,-1 0-14 0,4-1-11 16,-8 0-13-16,14 3-10 0,-8-1-2 16,1-2-5-16,-1 0-9 0,4 2-5 0,0 1-6 0,1-1-7 0,1-2-7 15,-1 2-4-15,-1-2-7 0,3 1 0 0,-2-1-7 16,-1 0-11-16,0 0-3 0,2 2-14 16,-3-1-4-16,1 0-10 0,-2 0-4 0,-3-1-3 15,4 1-12-15,0-1-2 0,-4 3-3 0,3-1-13 0,-2-1 1 16,2 1 9-16,-2 0 4 0,-2 0 2 0,-4-2 0 15,12 3 5-15,-9-3 4 0,1 3 1 16,-4-3 2-16,6 2 11 0,-2 2-1 0,-1-1 8 16,0 1-4-16,-1-1 4 0,1 0 2 0,-3-3 5 15,2 9 2-15,0 0 2 0,-1-6-3 0,0 5 3 0,0-1 4 16,1-1-1-16,-2 3 1 0,2-2 2 0,-2 1 6 16,1 1-2-16,-2 1 2 0,1 3 5 0,-2-5 1 15,4 3-3-15,-4 0-1 0,2 0-2 0,0-1 3 16,-2 1-2-16,1-4 0 0,1 0 0 0,0 0 0 15,0-2-4-15,0 0-4 0,1-1 0 0,1 3-1 16,-2-7 4-16,2 3 5 0,-2-3-5 0,0 0 2 16,0 0 4-16,0 0 2 0,12-15 1 0,-7 6 4 15,1-2-3-15,2 0-3 0,1-7-1 16,-2 1-3-16,2-1-2 0,0 1-1 0,-1 0-2 16,-2 1-4-16,2 2-2 0,-2 5 0 0,2-3-6 0,1-1 6 15,-1 2-6-15,1-1 1 0,-3 3-1 16,3-1-3-16,0 3-1 0,-2-2 0 0,3 1-16 15,-3 1-10-15,3 0-14 0,-1 0-17 0,0 0-11 16,0 2-12-16,0 0-11 0,-1 2-11 0,-2 0-7 0,-2 1-16 16,-4 2 0-16,12-1 5 0,-12 1 3 0,11 3-7 15,-11-3-2-15,5 3 3 0,-1 0 4 0,0 2 6 16,2 0 6-16,-2-3 13 0,0 2 8 16,-1-1 9-16,3 2 9 0,-6-5 10 0,5 7 17 0,0-4-6 15,-4 1 11-15,-1-4 4 0,4 3 0 0,-4-3 8 16,4 4 3-16,-4-4 7 0,0 0 6 0,8 5 9 15,-8-5 0-15,4 6 4 0,-4-6 7 0,0 0 11 16,1 3 11-16,-1-3 6 0,0 0 16 0,4 5 7 16,-4-5 8-16,0 0 2 0,0 0 10 15,0 0 5-15,0 0-1 0,0 0 3 0,0 0-4 16,0 0-7-16,0 0-6 0,0 0 1 0,0 0-18 0,0 0 3 16,0 0-2-16,0 0-4 0,-17-7 1 15,13 5-2-15,-1 0 11 0,5 2 1 0,0 0 2 16,-13 2-10-16,8-4-5 0,5 2-5 0,-9 2-7 15,4 0-4-15,0 0-3 0,1 3-8 0,-1-2 6 0,0 1-10 16,1 1-6-16,-2 0-1 0,-1 4 0 0,4-1-5 16,0-4 0-16,0 5-4 0,-2 0-2 0,3 3 1 15,-1-4-4-15,-1 3-3 0,1-2-3 0,3 2-1 16,-2-4 0-16,2 0-5 0,0 2-3 0,0-4-4 16,2 1-4-16,0 0-3 0,1-1 7 0,0 0-2 15,0 1-1-15,2-3 2 0,-1 2 1 0,2-3 4 16,1 0-2-16,-1 1 1 0,-1-3 4 15,0 2 0-15,3-1-1 0,-8-1 0 0,10-1 1 0,-2 1 1 16,-3-2-1-16,3 2 4 0,-8 0 0 0,11-7-3 16,-7 2-2-16,1-1 5 0,3 2-2 15,-3-1 1-15,1-4 0 0,2 0 3 0,0-1-2 0,-1 1-1 16,1-1 3-16,-2-2-2 0,0 5 4 0,1-4-2 16,-2 4 1-16,2-4 0 0,-4 5-1 15,1 1 0-15,0 0 1 0,0-1 1 0,-1 0 5 0,1 4 2 16,-4 2 3-16,5-7 2 0,-5 7 1 0,3-5-1 15,-3 5 5-15,0 0-2 0,0 0 3 0,0 0-1 16,0 0-2-16,0 0 0 0,0 0-2 0,0 0-2 16,0 0 0-16,7 15 0 0,-9-9-3 0,1 7 0 15,1-4-5-15,-1 3 0 0,1-3-4 0,-1 3-3 16,1 0-10-16,-2 2-5 0,1 0-2 0,1-2-13 16,-4 2-14-16,6-2-18 0,-4 0-12 0,1 0-17 15,1-2-22-15,0-3-14 0,0 0-23 0,1 0-7 16,-1 0-16-16,4-1-111 0,-4-2-310 0,3 2 138 15</inkml:trace>
  <inkml:trace contextRef="#ctx0" brushRef="#br0" timeOffset="5811.96">8506 4811 46 0,'0'0'195'15,"0"0"-13"-15,0 0-11 0,0 0-9 0,0 0-13 16,4 16-7-16,-4-8-11 0,-1-2-11 0,-2 4 1 16,3-3-15-16,0 1-9 0,0 0-4 0,0 2-9 15,-1-1-6-15,-2 1-5 0,3 1-13 0,-1-1 0 0,0-1-7 16,1 0-17-16,-2-1-18 0,2-1-19 16,-1-2-33-16,1 2-28 0,0-7-33 0,-1 7-28 15,1-7-28-15,-3 5-135 0,3-5-308 0,0 0 136 16</inkml:trace>
  <inkml:trace contextRef="#ctx0" brushRef="#br0" timeOffset="6001.5">8516 4587 40 0,'0'0'138'0,"4"-3"-12"0,-4 3-12 16,0 0-13-16,0 0-9 0,0 0-10 0,0 0-5 15,0 0-8-15,11 7-2 0,-9-4-17 0,0-1-7 16,-2-2-19-16,5 4-26 0,-3 1-4 0,0-2-26 16,1 1-29-16,-1 2-15 0,0-1-65 0,-1 3-153 15,0-3 67-15</inkml:trace>
  <inkml:trace contextRef="#ctx0" brushRef="#br0" timeOffset="6407.25">8641 4746 78 0,'3'3'150'0,"-2"4"-7"16,0-4-14-16,2 2-11 0,-3 2-7 0,4-1-13 16,-3 0-5-16,-1 0 0 0,0 3-6 0,4 1 4 15,-4 2-7-15,0-5 1 0,0 5-3 0,0 0-5 16,0-1-2-16,0 2-8 0,-1-1-7 0,-2-1 3 16,3-1-11-16,-1-3-5 0,-2 2-7 0,2 0-4 15,1-2-5-15,0 1-1 0,0-5-5 0,0 3-1 16,0-6-8-16,0 5-1 0,1-1 1 0,2-1-2 15,-3-3-1-15,0 0 2 0,5 1-5 0,-5-1-2 16,0 0 2-16,5-8-2 0,-1 3-3 0,-4-2-3 16,5 2 4-16,-1-5-4 0,0 4-2 0,1-4 1 0,-1 0 1 15,2 1 0-15,2-2-2 0,-2 0-1 16,2-1 2-16,3-1-2 0,-2-1 2 0,3 2 0 16,-2 0 1-16,0 1-2 0,0 3 2 0,-1 1 0 15,1 0-2-15,0 2 1 0,-3 1 1 0,2 2 1 16,-4-1-2-16,3 2-1 0,-3 1 3 0,-5 0 17 0,10 1-16 15,-5 2-2-15,-1 1-1 0,0 1 4 16,0 2 1-16,-3 0-3 0,3 3 2 0,-3 1-7 16,-1-1 0-16,0 4-8 0,3 0-18 0,-6-2-8 15,3 5-9-15,-1-3-11 0,1 4-11 0,-1-8-27 0,1 2-20 16,-3 0-21-16,3 1-30 0,0-3-90 0,-1 5-274 16,-2-9 121-16</inkml:trace>
  <inkml:trace contextRef="#ctx0" brushRef="#br0" timeOffset="6855.33">9049 4860 93 0,'0'0'165'0,"0"0"-5"0,5-2-3 0,-5 2 2 15,8-5 4-15,-8 5-13 0,5 0-6 0,-5 0-4 16,10-5-2-16,-10 5-5 0,9-2-12 0,-9 2-12 15,13-2-7-15,-4 2-12 0,-9 0-8 0,14-2-9 16,-4-1-4-16,-2 3-9 0,2-4-7 0,0 0-1 16,-2 2-7-16,0 0-1 0,-2-2-8 0,2 1-5 15,-2 3-4-15,0-3 1 0,-6 3-2 0,13-6-4 16,-9 3-3-16,4 0 0 0,-5 0-3 0,-3 3-1 16,8-4-2-16,-8 4-2 0,4-7-2 0,-3 3-1 15,-1 4-6-15,2-7 0 0,-2 0-4 0,-2-1-2 16,1 4-4-16,-3-3-5 0,0 0-3 0,0-2 2 15,1 2 3-15,-5-1-2 0,3 1 2 0,-3 0 5 0,2 4 5 16,-2-2-2-16,2 4 0 0,-1-2-1 0,1 0 4 16,6 3-2-16,-13 6 4 0,8-6 1 15,-4 6 2-15,4-1 1 0,-1 3-1 0,-3 1 2 16,1 3 8-16,-1-3-5 0,3 4-2 0,-2-2-2 0,3 5 1 16,-3 2-1-16,3-5 2 0,1 2-4 0,-1 3-5 15,4-2-6-15,1-1-10 0,-3-3-17 0,2 1-15 16,5 2-21-16,-3-3-28 0,3 0-22 15,0-1-27-15,1 0-23 0,0-3-12 0,3 0-130 16,2-2-338-16,-2-1 149 0</inkml:trace>
  <inkml:trace contextRef="#ctx0" brushRef="#br0" timeOffset="7471.05">9386 4929 21 0,'8'-7'93'0,"-3"2"-1"16,0 0 0-16,-1 1 18 0,1-1-7 0,-5 5-1 15,4-8 3-15,-4 2 3 0,1 1 15 0,-1 5 6 16,-1-9 0-16,0 2-4 0,-2-1 2 0,1 3-12 16,-3 0-2-16,1-1-3 0,-1 0-3 0,0 2 0 15,1-4-2-15,0 4-1 0,-1 2-6 0,5 2-3 16,-8-5-9-16,8 5-6 0,-9-4-8 0,9 4-6 16,0 0-7-16,-14 4-2 0,14-4-9 15,-10 5-5-15,6 1-6 0,0 2-3 0,-1 0-3 16,-3 3 0-16,2-2-8 0,1 4 0 0,0 0-1 0,-2-1-11 15,5-1-3-15,-1 2-12 0,2-1-1 0,-4 0-13 16,5-1-5-16,0 0-4 0,1 0 0 16,3-1-6-16,-3-1-2 0,3-2 3 0,0 2 3 15,1-2 0-15,-1-2 2 0,1 2 4 0,1-3 1 16,2-1 0-16,0 1 1 0,-3-3 2 0,8-1 1 0,-7 0 0 16,7-1 0-16,-2-3 4 0,-3 1-5 0,0-5 3 15,2 3-1-15,3-3 2 0,-4-3 2 0,-2 1-8 16,6-4-2-16,-3-5 1 0,-1 3-3 0,4-3 5 15,0-5-3-15,-7 3 12 0,7-5-3 0,-7 5-3 16,2-8-1-16,-2 1 5 0,2-1 2 0,0 0-1 16,-4-1 4-16,0 1 0 0,-2 0-2 0,3 7 5 15,-2 3 0-15,0-2 6 0,0 3 6 16,-3 5 1-16,4-5 2 0,-2 3 9 0,-2 5 1 16,0-2 8-16,2 3 5 0,-2 0 1 0,0 2 3 15,0 1 5-15,-2 0 1 0,4-1 6 0,-2 4 3 16,0-1 2-16,0 4 2 0,0-7 4 0,0 7 0 0,-3-3-2 15,3 3 0-15,0 0-6 0,0 0-9 0,0 0 0 16,-9 14-8-16,7-3-3 0,-3 2-1 0,2 1-2 16,-1 1 0-16,2 1-3 0,-1 3-4 0,2 0 3 15,-2 4-3-15,3-2-2 0,-2 1-3 0,2 6-1 16,0 1 1-16,-3 0-1 0,3-2-1 0,3 4-3 16,-2-4 2-16,-1 1-3 0,1 3-4 0,-1-8-17 15,3-2-24-15,-2 1-19 0,2-1-40 0,-2-2-31 16,2-1-32-16,-1-6-21 0,3 0-14 0,0-5-6 15,-1 2-5-15,1-5 2 0,2 2-5 0,-1-4-122 16,0-1-352-16,1 3 156 0</inkml:trace>
  <inkml:trace contextRef="#ctx0" brushRef="#br0" timeOffset="8608.91">10519 4813 92 0,'3'0'156'0,"-3"0"-13"0,0 0 2 15,10 2-9-15,-8 1-7 0,2 1-4 0,-1 1-4 0,0 2-9 16,0-2-10-16,1 4-3 0,-2-2-9 0,2 4-12 16,-4 0-4-16,3-4-10 0,-1 2-4 15,-2 3-5-15,1-2-1 0,2-1-6 0,-3 2-1 0,0 0-3 16,0-3-5-16,0-1-2 0,0-4-7 0,0 2-3 15,0-2-2-15,0-3-6 0,0 7 0 0,0-1 0 16,0-6-4-16,0 3-1 0,0-3-5 16,0 0 1-16,0 4-2 0,0-4 2 0,0 0-9 15,0 0 3-15,0 0 2 0,0 0 0 0,5-13-1 16,-3 6-2-16,1-4 1 0,2-2-3 0,3-2 2 0,-3-1 1 16,-1-3-4-16,1 2 2 0,4 1-1 0,-1 1 1 15,-2 0-2-15,1 0 2 0,-1 6-1 0,3-3 9 16,-3 2-6-16,2 1 5 0,0-1-6 0,-1 2 2 15,0-2 3-15,-2 5-2 0,1 0-1 0,-1 0 1 16,2-1 0-16,-4 2 1 0,1 2 7 0,1 0 0 16,1 1 4-16,-6 1 2 0,10 3 1 0,-7 2-2 15,3-1 0-15,-1 2 0 0,0 1-2 0,0 2-1 16,1 2-1-16,-2 0 0 0,1 7-2 0,-1-6 1 16,0 2-3-16,-3 1-5 0,3 1 4 15,-4-3-2-15,1 0-3 0,2-4 4 0,-3 3-2 0,1-1-3 16,-2-5 3-16,1 1-3 0,0 0 2 0,0-2-3 15,0 4 0-15,0-6-1 0,0 0-6 0,0-3-1 16,1 4-1-16,-1-4 1 0,0 0-3 0,4 2-1 16,-4-2 1-16,0 0 6 0,0 0-6 15,14-7 2-15,-10 2 0 0,-3-2 1 0,3 2 1 0,5-4-1 16,-4-3 1-16,3 2-1 0,-3-1 4 0,8-3 0 16,-4-3 0-16,0 3 2 0,2-1 0 0,1 2 2 15,-1-3-2-15,3 3-1 0,-2 1 5 0,0-2-4 16,-4 7 1-16,1-2 2 0,0 0 1 0,1 2 1 15,-3 1 1-15,-1 2 3 0,-1-1 1 0,-1-2 6 16,2 5 8-16,-4-1 5 0,0 0 2 0,-2 3 2 16,0 0 1-16,8-1 0 0,-8 1-3 0,2 9-3 15,1-4-3-15,-2 0-3 0,3 7 5 0,-4-1-7 16,0-2-3-16,0 3-5 0,3 2-5 0,-6-2-4 16,3 1-4-16,0 3-9 0,0-3-11 0,0-2-10 15,0 4-9-15,0-3-6 0,0 3-11 0,0-6-9 16,-1 3-17-16,2 0-12 0,-1-5-14 0,0 2-14 15,0-2-21-15,0-2-17 0,4 0-17 16,-4 0-12-16,1 1-99 0,3-3-311 0,-4-3 139 0</inkml:trace>
  <inkml:trace contextRef="#ctx0" brushRef="#br0" timeOffset="8939.44">11194 4796 36 0,'3'-7'155'0,"-3"2"-4"0,2 1 5 15,-2 4 2-15,0-5-5 0,0 5 0 0,-2-5-7 16,-1 0-4-16,3 5-7 0,0 0-11 0,-5-2-7 16,5 2-7-16,0 0-9 0,-10 7-10 15,9-4-5-15,-4 2-4 0,1 1-5 0,0 4-10 0,-2 0 0 16,2 3 2-16,-2 2-13 0,2-3 2 0,0 4 1 16,1 1-7-16,1-1-7 0,-2-1-4 0,4-2-3 15,0-3-9-15,0 2-7 0,3-4-10 0,-1-2-7 16,1 1-6-16,-1-1-4 0,2-1 1 0,0-2 1 15,0-2-6-15,-4-1 3 0,0 0-4 0,14-8 3 16,-9 4-1-16,1-1 1 0,2-3-4 0,-3-3 3 16,2 1 0-16,-2 6-1 0,1-8-1 0,-1 3-4 15,-1-4-3-15,0-4-2 0,2 6-11 0,-2-1-10 16,0-1-9-16,-4 3-12 0,4 0-12 0,-3 3-22 16,3-1-17-16,-4 0-10 0,4 1-16 0,-3 2-14 15,-1 0-20-15,3 1-94 0,-2-1-288 0,-1 5 128 0</inkml:trace>
  <inkml:trace contextRef="#ctx0" brushRef="#br0" timeOffset="9509.11">11599 4770 98 0,'1'-5'243'0,"0"2"-12"15,-1 3-14-15,-2-10-10 0,-1 5-19 0,1-2-17 16,-3-3-18-16,-1 3-11 0,0 0-11 0,-2-2-8 16,2 3-11-16,-3-1-6 0,0 4-8 0,1 2-11 15,-2-2-10-15,-1 3-4 0,-1 1-12 0,1 3-2 16,-1 4-7-16,-3-1-1 0,-1 4-4 0,1 1-7 16,1 0-1-16,-1 4-4 0,3-1-2 0,-1 1-3 15,1 3-6-15,3-1-2 0,0 0 0 0,0-2-5 16,2 2-7-16,4-7-5 0,-1 3-12 0,2-5-7 15,4 3-7-15,-1-5-10 0,2 4 5 0,2-3-2 16,1-4 1-16,3 3-1 0,-3-4 6 0,2-1 2 16,2-2 2-16,3 0 3 0,-1-2 2 0,0-5-1 15,5 1 2-15,-2-3 4 0,-1 0 0 0,0-3-1 16,3-3 1-16,-3 2 2 0,4-9-1 0,-4 6 3 16,0-8 4-16,1-2-3 0,-1 3 0 0,3-5 1 15,-4-1-1-15,-2-2 3 0,2 1 4 0,-3-4-5 16,2-2 0-16,-2 1 1 0,3-1 2 0,-7-1-3 15,7 3 1-15,-4 1 0 0,-1 2 2 0,3 2 3 16,-1 3 3-16,-3 8 1 0,-2 1 5 0,2 3 7 16,-1 5 6-16,-2-3 10 0,-3 6 8 0,-1 2 7 15,2-2 6-15,-2 1 7 0,0 2-3 0,0 3-3 0,0 0-5 16,0 0-6-16,0 0-2 0,0 0-3 0,-1 14-2 16,-1-3-6-16,-4 7 7 0,-5 9 1 15,6 2 3-15,-4 2-11 0,-1 4 2 0,-3-2-2 16,4 3 5-16,-5 4-6 0,1 7-4 0,4-11-1 15,-1-1-6-15,1 1-15 0,0-2-18 0,5 2-30 16,-2-5-29-16,2 0-24 0,4-1-31 0,0-8-39 0,0-2-20 16,4-2-18-16,0 1-22 0,-2-10-5 15,2 4 4-15,1-2-148 0,-4-2-401 0,3-2 179 16</inkml:trace>
  <inkml:trace contextRef="#ctx0" brushRef="#br0" timeOffset="9981.84">11710 4954 533 0,'10'-6'-31'0,"-1"-1"16"0,-3-3 23 0,3 3 15 0,1-3 22 16,0 2 24-16,-4 2 13 0,3-1 9 15,-2 2 10-15,0-2 6 0,-3 3-1 0,1 1-4 16,-1-2 0-16,-4 5-4 0,7-7-3 0,-3 5-7 16,-4 2-6-16,7-7-2 0,-5 4-2 0,-2 3-5 0,0 0-5 15,9-2 2-15,-9 2-3 0,8-2 1 0,-8 2 3 16,6-2-3-16,-6 2 5 0,0 0 0 0,9-2-4 16,-9 2-4-16,9-1-4 0,-9 1-9 15,11-2-4-15,-4 2-4 0,-7 0-1 0,10-4 1 16,-5 6-10-16,3-7 0 0,1 2-4 0,-4 0-4 0,3-1 1 15,-1 2-3-15,1-3 0 0,-3 0-6 16,2 0 0-16,-2 2 0 0,1-1-3 0,-1 0-1 16,-1 1 0-16,0-3-2 0,-2 1 1 0,0 2-1 15,0-1 0-15,-2-4-2 0,-2 2-5 0,2-1 3 16,-4-2-4-16,0 1-3 0,-1 0 2 0,1-1-3 16,-4 0-3-16,2 0 2 0,1 3-1 0,0 3 2 0,-3-5 0 15,-1 5 5-15,3 2-8 0,-2 1 6 16,0 0-4-16,-2 2 0 0,0 2 3 0,0 3-4 15,-2 1 1-15,3 1 1 0,1 0-2 0,-3 7 1 16,1-1 2-16,-2 1-3 0,2 2 2 0,2 1-1 0,3-1 4 16,0 0-8-16,1 1 0 0,-1-2-4 0,5-4-4 15,2 5-4-15,3-6-6 0,0 0-6 0,4 1-11 16,1-3-6-16,0-1-6 0,2-1-2 0,4-2-11 16,-3 0-14-16,2-1-4 0,2 0-4 0,1-1-12 15,-4-4-14-15,0 2 0 0,-1-4-2 0,-2-2 3 16,7-1-3-16,-2-2-2 0,0-1 0 0,-2-2-7 15,2-1-9-15,-2-1-16 0,2-2-78 0,-3 1-245 16,1-3 109-16</inkml:trace>
  <inkml:trace contextRef="#ctx0" brushRef="#br0" timeOffset="10212.43">12349 4267 52 0,'0'-4'294'15,"0"1"3"-15,0 3-13 0,0-5-13 0,0 5-11 0,0 0-19 16,0 0-18-16,0 0-17 0,-8 16-17 0,4-3-8 16,4 6-14-16,-6 11-15 0,-2-2-10 0,2 5-16 15,-6 1-10-15,4 1-5 0,-1 3-14 0,-1 0-10 16,-1-2-10-16,-2 1-7 0,-1 14 7 0,4-14-27 16,2-3-10-16,1-1-8 0,-1-1-20 0,2 1-27 15,2 0-21-15,0-3-21 0,0-8-25 0,4 6-29 16,0-9-41-16,1 3-39 0,3-4-34 15,-1-6-38-15,1 0-191 0,-2 2-491 0,2-4 216 16</inkml:trace>
  <inkml:trace contextRef="#ctx0" brushRef="#br0" timeOffset="13735.93">12955 4581 76 0,'0'0'157'16,"2"-4"-10"-16,-2 4-20 0,0 0-9 0,0 0-13 15,4-2-4-15,-4 2-12 0,0 0-9 0,0 0-5 16,0 0-5-16,0 0-8 0,0 0-11 0,0 0-11 15,0 0-31-15,0 0-2 0,0 0-19 0,0 0-21 16,-8 13-27-16,7-7-28 0,-3-1-100 0,0 1-201 16,-1 1 89-16</inkml:trace>
  <inkml:trace contextRef="#ctx0" brushRef="#br0" timeOffset="13941.76">12938 4832 45 0,'0'0'182'0,"0"0"-17"0,0 0-6 16,0 0-18-16,0 0-19 0,0 0-10 0,3 5-8 0,-3-5-8 15,0 0-11-15,0 0-8 0,0 0-4 0,-2 5-8 16,2-5-1-16,-1 4-1 0,1 1-17 0,-3 1-15 16,2-3-17-16,-1 4-25 0,-2-2-24 0,2 1-20 15,1 0-24-15,1-2-20 0,-2 1-23 0,-1 2-86 16,-1 1-224-16,3-4 99 0</inkml:trace>
  <inkml:trace contextRef="#ctx0" brushRef="#br0" timeOffset="14700.9">13500 4823 39 0,'4'-3'137'0,"0"3"-3"0,-4 0-5 16,5-9-5-16,-4 8 0 0,-1 1-4 0,3-5-5 15,-3 5-2-15,2-1-19 0,-2 1-3 0,0 0-4 0,0 0-6 16,3 9-8-16,-2-5-4 0,1 1-8 15,-2 0-6-15,0 3-3 0,0-1-6 0,0 2-3 16,0 0-1-16,0 0-7 0,1 0 2 0,-1 2-4 16,1 2-3-16,1-3-7 0,-1-1 3 0,0 0-5 15,2 2-1-15,-1-4-3 0,1 2 0 0,-2 0-5 0,0-3 3 16,-1 3-2-16,1-4-5 0,1 0 1 16,0 1-3-16,0-3-3 0,0 1 5 0,2-2-5 15,-4-2 0-15,6 0-1 0,-6 0 9 0,0 0-7 16,13-9 1-16,-8 5-2 0,2 1 0 0,-1-4 0 15,4-4-4-15,-5 3-2 0,4-4 7 0,-1 2-7 0,1-1 4 16,-3-1-2-16,2 2-1 0,0 1 1 0,-2 2 2 16,-2 1-3-16,1 1 2 0,-1 0 4 15,-3 0-3-15,3 1-2 0,-1 1 1 0,-1 0 3 0,-2 3-2 16,0 0-3-16,0 0 4 0,10 6 0 0,-7-2-4 16,-2 1 1-16,2-1 4 0,-2 2 1 15,4 3 0-15,-2 1-3 0,-2-2-2 0,-1-1 5 0,4 1-1 16,-2-1-5-16,0 2 5 0,-1-2-2 15,1 0 0-15,1 1 2 0,-2-3 1 0,0 2-5 16,1 0-7-16,0-5 9 0,0 1 3 0,0-1-3 16,-2-2-1-16,0 0 5 0,9-1 2 0,-9 1-4 15,12-6 1-15,-7-1-4 0,2 0 9 0,1-4-6 16,4-4 1-16,-1 0-3 0,-1-2 0 0,7-6-9 16,-7 6-9-16,4-2-15 0,-2 1-19 0,-3 1-19 15,1-4-23-15,-2 5-14 0,1 0-15 0,-4 5-4 0,0-1-8 16,-2 3-16-16,-1 1-76 0,-1 0-243 15,-1 0 108-15</inkml:trace>
  <inkml:trace contextRef="#ctx0" brushRef="#br0" timeOffset="15195.29">14014 4468 126 0,'0'0'126'0,"0"0"-7"16,0 0-3-16,0 0-1 0,-4 18-4 0,6-9-7 0,0 2-2 16,-2 0-13-16,0-1 6 0,0 4-9 0,0-1-9 15,0 0-7-15,0 4 2 0,0 1-8 0,0-1-5 16,0 0-1-16,0 2-4 0,0-1-10 0,-2-1 1 16,0 2 0-16,0-3-6 0,0-1-4 0,0 3-3 15,-1 1-3-15,3-7 1 0,-5 6-1 0,5-5-10 16,-1 4 7-16,0-6-7 0,-2 1 0 0,2-3-2 15,1 1-2-15,-1-3-4 0,2 0 3 0,-1 0-2 16,0 1-4-16,1-4 5 0,-1 1-5 0,1 0-2 16,1-1 1-16,-2-4-7 0,1 7-1 0,-1-7 2 15,4 3-4-15,-4-3 2 0,0 0-1 0,0 0 2 16,13-12-8-16,-6 3 6 16,-2-1 1-16,4-2-1 0,0 0 0 0,0-2-2 0,1-2 3 0,-2 6-1 15,1 1 0-15,0-3-1 0,1 3 2 0,-1 0 1 16,3 1 1-16,-4 1-3 0,1 2 0 0,-1-2 3 15,-1 3 0-15,1 1 2 0,-1-1-2 0,-1 2 5 16,1 2-4-16,-1-1 1 0,-6 1 6 0,12 2 5 16,-9 2-3-16,4 4 1 0,-3-1-3 0,1 3 3 15,-2 2 0-15,0 2-2 0,0 5 2 0,-3-1-5 16,2 1-5-16,-2-2 7 0,0 0-16 16,2 1-17-16,-4-3-24 0,4-2-17 0,-2-1-26 15,2 0-24-15,-1-2-14 0,1-5-15 0,0 6-2 0,0-8 2 16,0 2-82-16,2 1-243 0,2-3 108 0</inkml:trace>
  <inkml:trace contextRef="#ctx0" brushRef="#br0" timeOffset="15654.97">14294 5006 350 0,'8'-4'-26'0,"-1"-3"10"16,1 0 10-16,0 4 3 0,1-6 7 0,-1 3 7 15,0 0 7-15,-1-3-2 0,0 2 4 0,2-3 3 16,-1 1 6-16,0 2 5 0,-6-1 5 0,6 0 5 16,-3 2 15-16,-1-1 6 0,0 3 2 0,-2-1 9 15,-1 2 7-15,-1-1-7 0,-1-2 0 0,1 1 11 16,-1-1-7-16,1 6-8 0,-5-7-7 0,1 5-1 15,1-1-10-15,3 3-1 0,-10-2-8 0,10 2-5 16,-10 5-5-16,5-1 0 0,0 1-6 0,-2 1-2 16,1 2-6-16,-1-3 4 0,1 4-4 0,3 1-1 15,-4-2-8-15,2 3 2 0,1-4-1 0,0 2-5 16,0-1 1-16,2-1-1 0,-1-1-4 0,3 1 4 0,0-1-3 16,-1-1-2-16,2 1-6 0,-1-1 1 15,5-2-1-15,-1 1 3 0,-4-4-2 0,5 3 0 16,-1-1 0-16,-4-2 3 0,9 2 1 0,-4-2-1 15,0 0-1-15,-5 0 6 0,9 0-7 0,0-4 4 16,-3 3 2-16,3 0-1 0,-2-2-1 0,4-2-3 0,0-3 7 16,0 2-3-16,2-2 0 0,-2 1-5 0,0-1 6 15,3-5 0-15,1 4-1 0,-1-6 4 16,-5 8 2-16,0-2-2 0,1 2 1 0,-1 0-2 16,0 0-3-16,-5 2 0 0,5-2 1 0,-5 7 0 0,1-5 6 15,-4 1 5-15,-1 4-2 0,8 2 1 16,-8-2 2-16,0 0-4 0,2 7 0 0,1-2-1 15,-3-2-1-15,-3 4 3 0,3 0-8 0,0-1-4 16,-2 1-4-16,1 0 5 0,-1-1-8 0,0 3-2 16,-1 0-7-16,3 0-15 0,-1 1-23 0,-2-3-18 15,-2 3 5-15,2-2-14 0,2-2-8 0,-1 1-19 16,-2-2-8-16,4-2-15 0,-4 3-102 0,4 1-250 16,-1-5 112-16</inkml:trace>
  <inkml:trace contextRef="#ctx0" brushRef="#br0" timeOffset="15953.94">14727 4503 138 0,'3'-4'176'0,"-3"0"-7"0,0-1-5 15,0 5-9-15,0-4-13 0,0 4-2 16,0 0-2-16,0 0-9 0,0 0-3 0,0 0-3 15,0 0 0-15,0 0-7 0,-8 15-9 0,8-5-10 16,-4 2-9-16,0 3-11 0,1 3-2 0,1 2-7 0,-4 0-11 16,2 2-1-16,-1-1-8 0,2 7-3 15,0-1-5-15,-4 1-6 0,3-1-3 0,-1 2-7 16,4-8-12-16,-5 7-10 0,4-9-9 0,1 3-18 16,-2-1-2-16,2 1-16 0,-3 0-15 0,3-3-14 15,-2 1-13-15,1-1-15 0,1-4-23 0,-3 2-14 0,1-5-15 16,2 0-29-16,-1 0-101 0,-2-1-305 0,1-5 135 15</inkml:trace>
  <inkml:trace contextRef="#ctx0" brushRef="#br0" timeOffset="16187.9">14556 4875 31 0,'2'-3'162'0,"-2"3"6"15,6-5-11-15,-3 4-16 0,-3 1-4 16,7-6-7-16,-4 3-17 0,3-1-4 0,-2 1-12 0,1-3-9 16,0 4-11-16,0 1-8 0,1-1-7 0,-6 2-4 15,13 0-4-15,-6-1-21 0,0 2-4 16,-2 1-16-16,3-1-15 0,0 1-28 0,-1-2-16 16,1 0-23-16,2 0-12 0,0-2-19 0,2 1-8 15,-2-2-18-15,3-1-69 0,-8 1-211 0,5-3 95 0</inkml:trace>
  <inkml:trace contextRef="#ctx0" brushRef="#br0" timeOffset="16388.84">14916 4506 39 0,'3'-5'197'0,"-3"5"-9"16,-3-3-13-16,3 3-13 0,0 0-10 15,0 0-20-15,0 0-15 0,0 0-6 0,0 0-15 16,0 0-7-16,-6 15-11 0,3-11-19 0,2 2-15 16,-1 0-23-16,-1 0-29 0,0 0-37 0,2-1-28 15,-1 3-24-15,0-2-21 0,2 1-103 0,-2 0-237 16,-2 0 106-16</inkml:trace>
  <inkml:trace contextRef="#ctx0" brushRef="#br0" timeOffset="16690.4">14956 4725 60 0,'0'5'144'0,"-3"0"-7"15,1 0-14-15,2 1-7 0,-4-1-14 0,3 2-10 16,-2-1-8-16,-1 3-12 0,3-2-1 0,0-2-11 0,-2 2 1 16,-1 2-9-16,3-2-10 0,-2 2-2 15,2-4 2-15,0 2-11 0,1 2 0 0,-4-3-1 16,8 3-4-16,-3 0 0 0,-1 0-7 0,1-1 4 15,2 0 9-15,1-2-7 0,0 1 1 0,-2 2 7 0,2-1 12 16,0-3-9-16,0 0 2 0,-4 1 10 0,6 1 1 16,-3-2 1-16,-2 0 6 0,-1 2-7 0,3-2-4 15,-3 2-6-15,0-1 0 0,0 2-6 16,-3-3-9-16,-1 2-10 0,4 2-16 0,-6-3-24 16,2 3-17-16,0-2-29 0,-2-5-37 0,-1 5-23 0,1-5-21 15,-3 0-119-15,-2-2-293 0,2-2 129 0</inkml:trace>
  <inkml:trace contextRef="#ctx0" brushRef="#br0" timeOffset="17058.95">15527 4402 131 0,'2'-5'180'0,"0"3"-18"0,1-2-10 0,-3 4-3 15,5-3-8-15,-5 3 2 0,3 0 0 0,-3 0 5 0,4 6 4 16,0 2-8-16,0 3-7 0,0 4-6 0,-3 1-7 15,3 6-7-15,0 5-11 0,-2 5-9 0,2-2-5 16,-3 1-8-16,-1 0-6 0,3 0-8 0,-6-3-8 16,3 5-1-16,0-2-8 0,-1-1-9 0,0-2-4 15,-4-3-8-15,5-2-15 0,-4 6-18 0,2-8-10 16,0 0-17-16,1 0-13 0,-3-2-19 16,2-1-30-16,0-1-37 0,-2-5-36 0,3 0-36 15,-2 0-180-15,2-3-410 0,-4 0 182 0</inkml:trace>
  <inkml:trace contextRef="#ctx0" brushRef="#br0" timeOffset="17271.71">15428 4875 16 0,'0'-3'171'0,"1"-3"-14"0,-1 0-13 0,0 6-13 15,4-5 4-15,-3 0-8 0,4 1-5 0,-1 2-9 0,3-1-7 16,-1 1-10-16,1 1-11 0,-7 1-5 0,18-1-12 15,-8 1-3-15,1-3-7 0,1 3-4 0,1 0-6 16,5 0-6-16,-4 0-11 0,4-3-12 0,0-1-18 16,1 2-26-16,2-3-21 0,-5 0-25 15,5-3-15-15,-3 0-24 0,-1 0-14 0,0-1-111 0,0 0-254 16,-1 0 112-16</inkml:trace>
  <inkml:trace contextRef="#ctx0" brushRef="#br0" timeOffset="17956">15874 4404 80 0,'-2'-5'207'0,"2"5"-13"15,0-5-8-15,0 5-17 0,0 0-18 0,0 0-9 0,0 0-8 16,0 0-14-16,-2 17-8 0,1-7-2 16,1 4-4-16,0 3-2 0,0 1-2 0,0 2-3 0,-2 3-1 15,2 3-10-15,-1 2-2 0,-3 1-6 0,4-1-2 16,-2 0-7-16,0 3-4 0,1 0-6 15,0-3-5-15,-3 3-3 0,1-3-6 0,1 0-3 0,-2-6-8 16,4-1-3-16,0 0-5 0,0 0-3 0,0-4-2 16,0 0-1-16,0-3-3 0,0-3-3 15,4-1-6-15,-8-2-4 0,8-2-10 0,-4 3-9 0,1-5-3 16,0-2-3-16,-1-2-3 0,3 4 0 0,-3-4-2 16,0 0-5-16,9-12 1 0,-5 3-3 0,1 0-1 15,0-5 8-15,2 3-6 0,0-2 1 16,-2 1 3-16,0 0 4 0,0 0 4 0,2 0 2 0,-2-1-1 15,0 3 0-15,0-2 2 0,0 0 2 16,-1 1 3-16,0 6-3 0,0-6 3 0,-1 5 0 16,1-1 2-16,0 1-1 0,1 3 2 0,0-3 2 15,0 6 6-15,-1-4-5 0,3 1 1 0,-1 1 3 0,-1 2 5 16,-5 0-2-16,0 0-1 0,19 7 0 0,-11-5 1 16,1 1-1-16,4 0 6 0,-3 1-7 0,-1 3-3 15,1-2 0-15,2-2-1 0,-3 0 0 0,1 2 7 16,-1-2-6-16,1 1 0 0,1-3 1 0,-2 1-2 15,-1-1 1-15,0 1-2 0,-1-2 2 16,-1 4-2-16,-6-4 3 0,9 0-1 0,-4 0 2 0,-5 0 1 16,7-2 2-16,-7 2-5 0,0 0 3 0,7-2 0 15,-5-1-1-15,-2 3-2 0,4-7 0 0,-7-1-1 16,3 2 2-16,-1-1-7 0,1-2 0 0,-4-3-1 16,0 0 1-16,3 0 1 0,-8 0 1 0,4 2 2 15,-1-1 1-15,-1 1-2 0,1 3 7 0,-2 0 6 16,2 2-2-16,-4 2-1 0,3 3-3 0,-2 0 0 15,0 3 3-15,-1 0-4 0,-1 7 6 16,-3 1-1-16,0 1 2 0,2 2-2 0,2 3-2 16,-3-1-1-16,5-1 1 0,3 3 0 0,1-5-3 0,3 0 0 15,-1-1-4-15,4 3-4 0,2-3-3 0,1 1-1 16,3-1 0-16,3 2-3 0,-2-5-3 0,2 1-1 16,4 0-6-16,0 1-2 0,2-4-2 0,-1 3-3 15,5-3-15-15,-1 0-18 0,8 2-18 0,3-5-26 16,-4-1-25-16,4 2-22 0,1 0-135 0,1-2-315 15,0-6 140-15</inkml:trace>
  <inkml:trace contextRef="#ctx0" brushRef="#br0" timeOffset="18243.14">17040 4908 208 0,'0'0'237'16,"0"0"-12"-16,-1 4-20 0,-1 1-22 0,0 2-17 16,1 0-7-16,0 3-14 0,1 1-11 0,-2 1-14 15,0 2-13-15,-1-2-3 0,1 2-16 0,0-2-8 16,0 0-11-16,-1 4-10 0,0-5-14 0,0 2-19 15,2-4-21-15,-3 3-23 0,3-4-21 0,-1 1-17 16,-1-4-60-16,0 0-38 0,0-2-39 16,-2 1-106-16,-1 0-323 0,6-4 144 0</inkml:trace>
  <inkml:trace contextRef="#ctx0" brushRef="#br0" timeOffset="18413.93">17090 4596 66 0,'0'-3'174'0,"0"3"-8"0,4-5-6 16,-4 5-6-16,0 0-14 0,8 8-22 0,-6-4-6 0,3 3-17 15,3 1-27-15,0 3-18 0,-2-1-34 0,3 2-34 16,-4-3-36-16,4 3-27 0,0-1-33 0,2 3-62 16,-1-4-189-16,1 5 83 0</inkml:trace>
  <inkml:trace contextRef="#ctx0" brushRef="#br0" timeOffset="18924.2">17471 4881 142 0,'0'0'166'0,"0"0"-3"16,8-4-6-16,-6-1-11 0,-2 5 1 0,-6-7-4 0,3 2-8 16,0-2 7-16,-3 4-7 0,1-5-15 0,0 4-9 15,-5-2-10-15,2 3-8 0,-2 0-9 0,-1 0-9 16,0 3-10-16,1 2-5 0,-3 0-9 0,1 5-2 15,0-2-6-15,-2 9-4 0,1-1-6 0,-1 2-4 16,5-3 0-16,0 1-10 0,-1 3-2 0,1-3-8 16,1 0-8-16,5-2-9 0,1 0-10 0,-3 0-1 15,5-1-8-15,3 1 2 0,-1-1-1 0,-2-3-4 16,4 2-7-16,1-2 5 0,2 2-1 0,3-6 6 16,0 4 1-16,3-3 2 0,-2-1 2 15,2-3 1-15,0 0 6 0,1-2 1 0,-2-1 3 0,1-1-1 16,-1-3 7-16,3-4-1 0,-1 2 0 0,-1-4 3 15,1 1 0-15,0-3 1 0,2-3 0 0,-5 1-4 16,4-9 3-16,-2 0 0 0,1 2 6 0,-2-6-8 16,-2 3-3-16,3-6 1 0,-3 0-2 0,2 0-1 15,-2-2 4-15,0 2-2 0,-2-2 2 0,2 6 0 16,-2-1 3-16,-3 10 6 0,1 1 5 0,-3 5 5 16,-1-2 11-16,1 6 9 0,-1-1 10 0,-2 3 18 15,2 1 11-15,-2 2 6 0,0 1 6 0,0 4-2 16,0 0-5-16,0 0-10 0,0 0-5 15,-11 13-9-15,6-4-2 0,-5 7-1 0,-1 3-4 0,2-1 1 16,-3 9-9-16,-1 1-2 0,1 0-2 0,1 3-2 16,1-2-6-16,0 3-2 0,1 1 1 0,0 4-5 15,1-7-4-15,3 0-24 0,1 5-21 0,3-8-23 16,1 1-30-16,1-7-31 0,2 1-36 0,-1-2-32 16,1-4-38-16,2 3-173 0,-1-4-422 0,2-3 186 15</inkml:trace>
  <inkml:trace contextRef="#ctx0" brushRef="#br0" timeOffset="19691.12">17672 4991 61 0,'5'-3'130'16,"1"-2"8"-16,-2 0 3 0,0-1-1 15,2 1-7-15,-3 2-9 0,3-4-12 0,-2 5-13 0,-4 2-10 16,9-9-3-16,-1 6 3 0,-2 1 2 0,-1-3-7 16,4 2 0-16,-4 1-3 0,4 1-4 0,-4-2-3 15,3 2-9-15,1-1-7 0,1 2-6 0,-1 0-2 16,0 2-2-16,-1-2 4 0,-2 0-6 0,4 1-5 15,-1-1 0-15,3 0-3 0,-3-1-3 0,-2 1-2 16,2 0-4-16,-1-2 2 0,-2 0-4 0,1 1 0 16,-1-3 5-16,0 4 1 0,2-2 3 0,-4 1 0 15,-4 1 0-15,7-5 4 0,-4 1-6 0,1 1 0 16,-3-3-2-16,1-1-2 0,-2 2-4 0,0-4 2 0,-2 5 3 16,1-2-6-16,-4 1-3 0,-1-4-1 0,0 2 3 15,0 5-5-15,-3 1-8 0,3-1 4 16,6 2-2-16,-17 0-3 0,8 2-4 0,-1 3-3 15,0 2-1-15,0 0-2 0,1 0-1 0,-4 4-5 16,4 0 2-16,0 0 1 0,-1 4 0 0,-3 0-4 16,3 1-9-16,3-5-5 0,1 2-7 0,2 0-12 15,-1 1-8-15,5-2-14 0,0 2-10 0,0-3-11 16,5 0 6-16,-1-2 0 0,1 0 3 16,4-1 1-16,-4-2 5 0,5 2 5 0,1-3 10 0,-1-1 3 15,1-1 10-15,-2-3 8 0,2 2 3 0,1-4 9 16,0 1 12-16,-1-1 2 0,2-2 2 0,-3-1 4 15,4-3 1-15,-5 2 5 0,2 0 5 0,1-4 3 16,1-1 9-16,-4-2 2 0,2 1 2 0,2-1 7 16,0-1 3-16,-4 5-1 0,-1-2 7 0,-3 3 10 15,0-2 4-15,0 2 9 0,-3 2 3 0,0-3 10 0,-1 4 3 16,-1 0-1-16,3 1-5 0,-3 4-2 0,-3-6-10 16,3 6-12-16,-4-3-4 0,4 3-7 15,0 0-3-15,0 0-3 0,-14 9-7 0,12-7-3 16,-2 3-4-16,0 1-3 0,-1-1-2 0,1 2 2 15,-1-1-3-15,1 0-4 0,0 1 2 0,2-1-4 16,-1 0-3-16,2 2 0 0,-2-3-4 0,3 0-3 0,0 1 0 16,0-3-10-16,0 3-3 0,0-3-2 0,0-3 4 15,7 3 0-15,-5-2 1 0,5-1-1 16,-7 0 1-16,14-3 3 0,-8 2 0 0,6-4 3 16,-1-2 0-16,1 1 1 0,2 1-5 0,0-8 4 15,1 4 2-15,0-1-3 0,3 1 1 0,-9 2 2 16,2-1 0-16,1 2 3 0,-3 1 0 0,-1 0-3 15,-3 2 2-15,1 0 2 0,-1 1 8 0,-1-1 4 16,0 2 0-16,-4 1 5 0,0 0-3 0,0 0 2 0,0 0-5 16,0 0 1-16,5 6-4 0,-5 1 5 0,0 2-9 15,0 0-4-15,-2 1-4 0,-1 1-1 16,2-1-3-16,-2 1-13 0,3 0-7 0,-1 3-23 16,-2-4-17-16,2 3-20 0,1-5-25 15,0 1-30-15,0-2-27 0,0 0-22 0,0-2-23 0,1-1-166 16,-1 1-411-16,3 0 183 0</inkml:trace>
  <inkml:trace contextRef="#ctx0" brushRef="#br0" timeOffset="19931.23">18511 4392 5 0,'0'0'253'0,"0"0"-9"0,4 8-5 0,-2-2 2 16,0 4-16-16,-1 2-18 0,1 2-11 0,-2 5-13 16,0 0-11-16,-3 2-14 0,3 10-10 0,0 0-18 0,-2 2-11 15,-2 1-9-15,-4 0-14 0,0 2-16 0,-1-3-16 16,2-1-30-16,-1 2-35 0,2 1-33 0,-2-4-37 16,2-1-44-16,2 1-33 0,1-9-45 15,2-1-198-15,-3 0-423 0,4-4 188 0</inkml:trace>
  <inkml:trace contextRef="#ctx0" brushRef="#br0" timeOffset="20704.16">19662 4530 80 0,'0'0'125'0,"0"0"-9"0,3 14-14 15,-3-8-5-15,2-1-11 0,0 2-9 0,2 0 0 0,-3 0-10 16,4 3-15-16,-1 0-2 0,0 1 0 16,0 0-11-16,2 2-4 0,-2 1-12 0,1-1-1 15,-1 0-11-15,1 3-20 0,2-3-16 0,-1-4-4 16,-1 4-29-16,0-2-25 0,2-2-69 0,-2 0-162 0,-1-2 71 15</inkml:trace>
  <inkml:trace contextRef="#ctx0" brushRef="#br0" timeOffset="20911.14">19898 4506 95 0,'0'0'165'0,"0"0"-12"0,0 0-13 0,0 0-11 16,0 0-10-16,0 0-4 0,0 0-14 0,5 14-14 16,-5-5-9-16,1 1-11 0,2 2-23 0,2 0-14 0,-4 1-24 15,3 1-16-15,-3-1-27 0,3 1-24 0,0 3-15 16,4 1-21-16,-7-3-78 0,8 1-189 16,-8-1 83-16</inkml:trace>
  <inkml:trace contextRef="#ctx0" brushRef="#br0" timeOffset="21402.21">20082 4988 118 0,'7'4'171'0,"1"1"-13"0,-4 2-11 0,3-4-11 0,2 3-16 16,-2 4-8-16,3-7-10 0,-1-1-10 16,2 4-5-16,0-5-11 0,1 1-5 0,-2 0-3 15,1 1-5-15,-3-3-6 0,0 0-6 0,1-2-3 16,-3 2-1-16,0-3 0 0,0 0-2 0,0 0-5 0,-1 0 5 15,-1 1-6-15,1-1-5 0,0-2 2 16,-1-1-5-16,0 0 0 0,-2 0-6 0,0-3-5 16,-2 4 2-16,-2-5-2 0,2 3-4 0,-1-5-4 15,-3-3 2-15,0 3-2 0,-2-1-1 0,-1 2 0 0,1 0-1 16,1 0-2-16,-4 2 0 0,0 1 1 16,0 1-3-16,-1 5 1 0,2 1 5 0,-3 1-4 0,3 3-4 15,-1-1 2-15,0 4 0 0,-1 4-4 0,1-1 2 16,0 2-1-16,-5 5 8 0,5-1-6 0,0 2 3 15,0 1-4-15,4 3 3 0,-1-2 0 0,1 2-3 16,-1-1-2-16,4 0-5 0,-1 0-11 0,3-2-15 16,0-1-11-16,3 1-22 0,-1-3-28 0,4-3-18 15,1-2-19-15,4 5-14 0,1-7-2 16,2 1-10-16,4-2-92 0,-2-4-264 0,0 0 117 16</inkml:trace>
  <inkml:trace contextRef="#ctx0" brushRef="#br0" timeOffset="21912.52">20482 5047 143 0,'5'-10'160'0,"2"1"12"0,-1 6 10 0,-2-4 5 16,0 1-1-16,-3 3-6 0,0 0-10 0,-1 3-13 15,0-6-19-15,0 6-14 0,1-3-14 0,-1 3-10 16,0 0-21-16,0 0-10 0,-5 15-8 0,5-6-13 16,-4-2-6-16,3 4-5 0,0 2-7 0,0-4-9 15,1 5-11-15,0 0-3 0,2 0-4 0,-1-1 1 16,1-2-4-16,2 0-2 0,-2 0 0 0,2-1 4 15,1 1-5-15,-2-6-2 0,2 1 1 0,-1 2 0 16,1-3 0-16,1-3 2 0,-5 3-1 0,5-3 4 16,0 0-4-16,-6-2 1 0,10-4-3 0,-5 1 3 15,0-1-4-15,3 0 1 0,1-7-1 0,0 4 3 16,-1-5-2-16,4-4-6 0,-3 4 3 0,0-6-2 16,-1 1 1-16,3 0-2 0,0 2 6 0,-2 0-3 15,1-4-1-15,-3 4 2 0,1 1 0 0,-1 2 1 16,-2 3 3-16,-2 3 0 0,1 1 1 0,-2-1 7 15,-1 3 9-15,1-1 1 0,0 1 4 0,0 0 6 16,-2 3-2-16,0 0 0 0,0 0-3 0,0 0 0 16,0 0 5-16,0 0 3 0,2 13 3 0,0-4 4 15,-2 4 0-15,0 5 1 0,0 1 3 0,-2 0 6 16,0 0 6-16,2 5 5 0,-6 2 1 0,3 2 5 16,1 2 9-16,-2-5 2 0,0 3 3 0,-1-1-3 15,0-7 9-15,0 1 0 0,-2 2-4 0,2-3-2 16,-2 3 1-16,-1-6-3 0,-1-1-2 0,-5 3-7 15,4-2-9-15,-6 5 6 0,1-6-15 0,1-4 7 16,-4 3-25-16,0-4-11 0,0-1-25 0,2-3-8 16,3-1-26-16,-5-3-24 0,5-4-13 0,-5-1-39 15,2-4-32-15,3-1-31 0,1-1-39 0,2-8-27 16,0-3-24-16,1 0-180 0,0-8-488 16,-1 2 216-16</inkml:trace>
  <inkml:trace contextRef="#ctx0" brushRef="#br0" timeOffset="22350.23">20633 5068 127 0,'11'0'160'15,"3"-2"-14"-15,-1 1-2 0,0 1 5 0,0 3-8 0,-2-3-9 16,3 3-8-16,-1 0 2 0,1 0 0 0,2 0-9 16,4 2-9-16,-1-3-6 0,-1 3-10 0,1-2-11 15,0-1 7-15,2-2-20 0,-1 2-9 0,0-2-3 16,-1 0-6-16,-3-2-8 0,2 1-1 0,-1 0-5 0,-5-2-3 15,1 1-5-15,1-1-1 0,-3-1-3 16,0 1-3-16,-1 2-1 0,-3-2-1 0,-1 0 8 16,-1 1 1-16,1-1 6 0,-2 0 5 15,0-1 3-15,-2-1 1 0,1 1-4 0,-1-1-5 0,-2 3 0 16,-2-4 0-16,2 6-6 0,-3-11-6 0,1 8-2 16,-2-3 3-16,0-4-7 0,-2 1 1 0,2 1 3 15,-2 4 3-15,0 2 4 0,-1-3-9 0,2 2 1 16,-4-2 3-16,0 5-9 0,4 0-1 0,-8 2 2 15,3 4-2-15,1-1 0 0,1 2-4 0,-3 2 1 16,1-1-4-16,1 3 2 0,-1-2-1 0,2 3 4 16,0-2-6-16,3 1-3 0,-1-1-3 0,1-1-4 15,3 1-3-15,1 1-1 0,1 0-1 0,1 0-3 16,2-4-2-16,1 2 1 0,0 3 4 0,1-5-5 16,0 5-2-16,1-5-1 0,3 3-5 0,-1-3-6 0,1 2-9 15,2-4-8-15,-1 0-2 0,-2 2-14 0,1-2-11 16,0-1-11-16,4 1-19 0,-7-5-20 0,3 0-32 15,4-3-19-15,-3 0-15 0,0-3-127 16,0-1-344-16,0 2 152 0</inkml:trace>
  <inkml:trace contextRef="#ctx0" brushRef="#br0" timeOffset="22583.18">21457 4551 260 0,'0'-5'269'0,"0"2"-13"16,0 3-22-16,0-4-17 0,0 4-23 16,0 0-22-16,0 0-17 0,-9 11-16 0,8-6-12 15,-3 2-19-15,4 1-16 0,-4-1-18 0,3 4-15 0,-3 1-18 16,0 6-14-16,0-5-12 0,-1 4-13 0,0 1-14 16,0-3-14-16,0-2-18 0,-1 0-12 0,-1 5-20 15,2-6-28-15,3-2-15 0,-1 1-27 0,1-5-21 16,0 1-116-16,0-1-304 0,-1 0 135 15</inkml:trace>
  <inkml:trace contextRef="#ctx0" brushRef="#br0" timeOffset="22750.24">21614 4600 42 0,'4'-3'209'15,"-3"2"-7"-15,-1 1-12 0,0 0-14 0,0 0-8 0,0 0-16 16,0 0-19-16,-1 16-11 0,-5-7-13 0,1 4-13 15,0 1-16-15,-2 1-14 0,0 5-30 16,-3-3-22-16,0 4-36 0,0-2-24 0,2 2-51 16,0-4-32-16,-4 9-122 0,-2-1-271 0,4 1 121 0</inkml:trace>
  <inkml:trace contextRef="#ctx0" brushRef="#br0" timeOffset="23034.18">21393 5566 64 0,'0'8'227'0,"0"1"-16"0,-2-1-15 0,4-2-22 15,-4 2-15-15,4-3-11 0,-2-1-15 16,3-2-7-16,-3-2-8 0,0 0-6 0,0 0-5 0,17-7 0 16,-9-1-1-16,0-2 9 0,1-2 2 0,10-13-1 15,-2 1-2-15,1 0 0 0,0-10-9 0,3 3-6 16,9-17 1-16,-2-5-6 0,5-5-15 15,14-21-8-15,-12 22-6 0,15-21-8 0,1-4-3 16,1 8-8-16,4 1-5 0,-17 23-17 0,19-20-13 0,-18 24-12 16,-3 6-17-16,5 3-23 0,-13 13-13 0,-1 2-17 15,-1-1-18-15,-3 4-21 0,1 4-23 0,-11 5-25 16,4-2-29-16,-4 5-28 0,-1 1-175 0,-8 3-421 16,-1 1 188-16</inkml:trace>
  <inkml:trace contextRef="#ctx0" brushRef="#br0" timeOffset="23849.49">22386 4796 39 0,'0'0'118'0,"0"0"-8"15,0 0-3-15,0 0-8 0,0 0-7 0,0 0-1 16,0 0-9-16,0 0 3 0,0 0-2 0,9 8-9 16,-7-2-11-16,0 4 0 0,1 4-9 0,2-2-7 15,-2 2-9-15,3 1-7 0,-2-3-17 0,-1 1-20 16,3-4-17-16,0 1-22 0,-1-3-14 0,1 0-19 15,-3 1-22-15,-1-3-64 0,1-1-177 16,-2 0 79-16</inkml:trace>
  <inkml:trace contextRef="#ctx0" brushRef="#br0" timeOffset="24067.28">22613 4746 42 0,'0'0'138'16,"0"0"-14"-16,0 0-10 0,3 13-14 0,-1-7-9 0,-2 2-8 16,1 1-8-16,-1 1-15 0,2 5-5 0,-2-2-8 15,2 6-16-15,-1 2-3 0,-1-2-7 0,1 0-4 16,2-2-10-16,-1-3-9 0,1 0-11 0,-1 4-8 16,0-7-11-16,-1 3-16 0,2-3-5 15,-2 4-3-15,0-4-12 0,1-3-56 0,-2 5-133 0,2-5 58 16</inkml:trace>
  <inkml:trace contextRef="#ctx0" brushRef="#br0" timeOffset="24646.16">23217 5054 22 0,'5'-7'107'0,"0"4"-6"16,-1-4-2-16,0-2-1 0,3 2-8 0,-4-2 3 0,1 1-8 16,-3-5-2-16,2 0-11 0,-1-1 2 0,0-2-3 15,-2 3-2-15,-2 2 17 0,1-2-4 0,0 2 7 16,-2-2 6-16,1 4-3 0,-1-1 3 0,0 2-3 15,0-1-7-15,-2-1-4 0,0 4-5 0,1 0 0 16,0 2-3-16,0-1-5 0,-4 3-9 0,2 1-2 16,1-1-7-16,-3 0-8 0,-1 6-2 0,-3-1-4 15,1 2-4-15,0 4-3 0,-5 1-1 0,3 4-3 16,-2-1-1-16,-1 9 10 0,0 0-7 16,1 3-6-16,-2 1 3 0,2 3-1 0,1 2 3 0,1-1 0 15,-2 4-2-15,2 3 1 0,-1-5 1 0,1 3-4 16,2 0-2-16,-3-1-3 0,3-2 0 15,-1-1-9-15,3 0-15 0,2-6-8 0,1-3-22 0,3-1-16 16,-2-2-17-16,5-1-15 0,2 1-23 0,-4-4-11 16,6-3-15-16,-4 4-13 0,3-8-10 15,-1 5-11-15,-2-4-135 0,0-2-328 0,-2-1 145 16</inkml:trace>
  <inkml:trace contextRef="#ctx0" brushRef="#br0" timeOffset="25298.06">22881 5361 174 0,'0'-5'163'0,"1"-2"-21"0,-1 7-11 0,3-6-13 16,-1 3-12-16,3 1-8 0,-5-3-9 0,3 2-15 16,-3 3-2-16,6-6-8 0,-3 3-9 0,3 0 7 15,-1-1-14-15,3 3-4 0,2-2-5 0,-1 2-6 16,2-1 5-16,1 0-9 0,0 2-3 0,-2-1-1 15,5 1-3-15,-3 0-8 0,2 0-1 0,0-1-4 16,-1 1-3-16,1 1-3 0,-3-1 4 0,3 0-4 16,-2 1 0-16,2-2-2 0,-6 1 4 0,1 1-7 15,-1-2 0-15,1 0 10 0,-1 1-1 0,-1 0 5 16,1 0 0-16,-3-3 1 0,3 3 4 0,-8 0 1 16,8 0 6-16,-8 0 11 0,9-2 4 15,-9 2 16-15,5-1 9 0,-5 1 0 0,1-4 1 0,-1 4-3 16,0 0-8-16,0 0-6 0,0 0-1 0,0 0-5 15,0 0-6-15,0 0-5 0,0 0 2 0,0 0-11 16,-18 4 0-16,13 1-4 0,1 0-2 0,-1 1-1 16,-4 2 1-16,0 1-2 0,2 1 0 0,0-1-3 0,-3 3 3 15,2 0 0-15,3-5-2 0,-3 6-4 16,2-5-1-16,0-1 1 0,1 2-3 0,1-4-2 16,1 1-1-16,2 1-8 0,0-3-1 15,-1 1 1-15,2 2 3 0,2-1 0 0,-1-2 0 16,-1 0-2-16,3-1-1 0,-1-1 4 0,1 0-1 0,-1 1 2 15,3 0 1-15,-1 0 1 0,1-2 1 0,-1 1 0 16,1-2 0-16,-5 0-3 0,13 0 4 0,-5 0-1 16,-1-3 0-16,2-1-1 0,0-1-2 0,1-1 0 15,1 1 5-15,-1-3-5 0,0-1 3 0,3 2-1 16,0-2 1-16,-3 1 1 0,2 1 0 0,-2-2 0 16,0 4 1-16,-2-1 3 0,2 0-4 0,-5 1 0 15,0 3 4-15,-1-3 5 0,-2 3 7 0,2-3 3 16,-4 5 2-16,5-1 1 0,-5 1 1 0,0 0-8 0,0 0 1 15,0 0-2-15,0 10-2 0,0-10-2 0,-5 8-4 16,3 1-5-16,-3-1-4 0,1 3-6 0,0-1-11 16,0 2-7-16,-4-1-10 0,3 1-4 0,1 0-20 15,-1-1-15-15,0-1-6 0,3 2-16 0,-1-3-18 16,1 0-17-16,0-1-11 0,2 0-14 0,0 0-5 16,2-5-6-16,0 3-112 0,-2 0-299 0,1-1 133 15</inkml:trace>
  <inkml:trace contextRef="#ctx0" brushRef="#br0" timeOffset="25957.16">23473 5471 62 0,'6'-9'112'0,"0"3"6"0,-1-3 3 0,1 0 5 16,-1 1 4-16,-1 1 5 0,-3 4 5 0,0-3 6 15,0 0-3-15,1 2-5 0,-2-1-3 0,0 5-3 0,-3-8 0 16,2 5-9-16,1 3-7 0,-4-3-11 0,4 3-9 15,0 0-9-15,0 0-9 0,-13 4-6 0,8 1-9 16,-1 0-6-16,1-2-6 0,-3 4-3 0,1 2-5 16,-1-1-3-16,3 3-3 0,-2-1 1 0,-2 6-9 15,0-4-5-15,4-1-1 0,1 0-12 0,-1 0-16 16,5-1-21-16,-4-1-21 0,4 3-22 0,4-3-14 16,0 3-18-16,0-6-10 0,2 2-7 15,6-1 8-15,-2-2 9 0,3-3 15 0,-1 3 8 16,6-2 4-16,-6 1 10 0,1-2 21 0,1-1 16 0,-1-1 1 15,0 0 7-15,-1 0 11 0,3 0 9 16,-4-1-1-16,0 0 6 0,2 0 2 0,-3-3 4 16,2 3 4-16,2-1 11 0,-4-1-2 0,3-1 10 0,-1 0-3 15,0 1 0-15,3-2-1 0,-3 0-1 16,0 1-7-16,0 0-1 0,-2-3-2 0,0 3-2 0,-1 2-2 16,-1 0 1-16,-3-1-2 0,0-1 1 0,-1 2-2 15,1-1-3-15,-1-1-1 0,-3 1 0 0,3 0-3 16,0 0 4-16,-4-1-4 0,0 4-1 0,5-7 2 15,0 3 0-15,-3 1-2 0,0-1 5 0,-1 1-8 16,2-3-2-16,-2 0 7 0,2 0-2 0,-6 2-6 16,3-2 4-16,-1 1-2 0,-2 0-1 0,2 0 3 15,-1 1 2-15,0-1 8 0,-3 0-5 0,0 1 6 16,0 1 1-16,1 1 1 0,0 0 1 16,-1 0 5-16,5 2 3 0,-14 2 1 0,6 1 6 0,-2 3 0 15,-1-1 7-15,2 2-8 0,-3 0 5 0,1 0 1 16,2 1-5-16,1 0 0 0,-1 0-9 0,3 2 0 15,1-1-3-15,1-2-2 0,1 1-3 0,-1 0-1 16,2 2-4-16,1-1 1 0,1-3-4 0,1 6 2 16,-1-2-1-16,1 2-7 0,0 0-6 0,2-5-8 15,1 0-12-15,0 0-13 0,1-2-15 0,1-1-14 16,4 2-8-16,2-4-9 0,1-1-8 0,1-2 13 16,4-1 1-16,0-6 1 0,3 3-4 0,1-3-7 0,1-5 3 15,3-1-6-15,-7 5-13 0,4-5-8 16,-5 0-12-16,-2 4-24 0,-2-7-83 0,0 1-249 15,-3-1 111-15</inkml:trace>
  <inkml:trace contextRef="#ctx0" brushRef="#br0" timeOffset="26206.39">24285 4820 13 0,'0'0'265'0,"-10"5"-19"16,5-3-23-16,1 3-21 0,3 1-20 0,-3 0-21 15,0 3-15-15,-1 0-17 0,0 4-17 0,1-1-16 16,-1 1-17-16,-3 2-16 0,3 3-7 0,-4-3-22 16,0 3-7-16,0 1-14 0,4-9-22 0,-5 5-15 0,4 0-27 15,1-6-29-15,2-1-25 0,0 0-20 16,1-2-16-16,1-1-111 0,-1 2-273 0,4-4 120 15</inkml:trace>
  <inkml:trace contextRef="#ctx0" brushRef="#br0" timeOffset="26377.21">24307 4972 14 0,'8'-8'154'0,"-3"1"0"0,0 1 1 16,1 3-2-16,-2-2 2 0,-1 3-4 0,1-1 5 15,-2-2-7-15,2 2-1 0,-4 3-3 0,2-3-7 0,-2 3-14 16,0 0-8-16,0 0-5 0,0 0-17 15,2 14-9-15,-4-7-18 0,0-1-28 0,-2 1-25 16,3-1-27-16,-3 3-29 0,0 1-25 0,3-3-26 16,0 4-24-16,-1-5-22 0,0 5-20 0,1-4-123 15,-2 0-306-15,-1 4 135 0</inkml:trace>
  <inkml:trace contextRef="#ctx0" brushRef="#br0" timeOffset="33056.3">27098 4276 20 0,'0'0'163'0,"0"0"-30"0,0 0 1 16,0 0-3-16,0 0-13 0,0 12 5 0,4-2-19 0,-1 1-3 15,-2-2-4-15,0 6-2 0,2 4-5 0,-2 2-6 16,-1 0-5-16,5 6-3 0,-2 2-7 0,-2 3-8 16,-1-1-4-16,-1 0-5 0,-4 4-6 0,2-2-5 15,3 2-5-15,-4-1-6 0,4-1-18 0,-5 2-16 16,-3 0-13-16,3 1-23 0,0-6-13 0,1-3-34 16,2-6-12-16,-1-2-16 0,-2-3-22 0,5-1-97 15,-4-4-253-15,3 1 112 0</inkml:trace>
  <inkml:trace contextRef="#ctx0" brushRef="#br0" timeOffset="33471.37">27139 4442 110 0,'13'-24'129'0,"-2"-2"-15"0,-3 7 0 0,10-6-13 15,-6 10-2-15,0-4-6 0,2 3-5 0,0 2-7 16,0-1-2-16,-1 6-6 0,0 2-4 0,0-1-3 16,-3 4-5-16,0-1-14 0,-1 3 6 0,1 2 3 15,3 3 3-15,-4 3-3 0,1-2-2 0,2 4-1 16,-2 0-2-16,5 5-7 0,-2-1-5 0,1 5 9 16,-1-2-4-16,-1 3-3 0,2 1 2 0,2 3-12 15,-3-4 2-15,-3 1-8 0,-1 0-1 0,1 1-4 16,-2 2 1-16,1 4-1 0,-3-6 4 0,-2 1 0 15,0 7 1-15,-1-6-2 0,-3-2-1 0,0 2 2 16,0-3 2-16,-3 2 4 0,-1 3-1 0,-3-5-2 16,0 0-2-16,2 2 6 0,-3 0-8 0,-2-2-1 15,1 2-2-15,0-2-3 0,-5 0-3 0,-2 4 0 16,-2-1 0-16,-2 1-3 0,-5-4 1 0,2 0-4 16,-2 2 1-16,-2-9-2 0,1 0 2 0,-1 2-9 15,5-7-19-15,1 0-5 0,0 1-22 0,2-7-22 16,0 0-19-16,0-4-26 0,5-1-28 0,-3-5-12 15,-1 4-6-15,3-8 1 0,-2 6-6 0,3-2-86 0,0 2-271 16,-1 0 121-16</inkml:trace>
  <inkml:trace contextRef="#ctx0" brushRef="#br0" timeOffset="33991.56">27520 4780 118 0,'6'2'125'16,"2"0"-8"-16,4-1-10 0,-1-1-8 0,-2 2-9 15,0 0-6-15,4-2-1 0,-6 3-17 0,5 1 0 16,-3-2-2-16,-3-1-9 0,5-1-6 0,-1 5-2 15,-3-4-5-15,2 2-7 0,0-3-2 0,1 3-6 16,-2 1-4-16,1-1-4 0,1-1 2 0,-2-2 2 0,-3 0-1 16,-5 0-8-16,10 0 1 0,-2 0 0 15,-8 0 0-15,6-3 1 0,-2-1-2 0,1 1-2 0,-2-2-4 16,1 2-1-16,-4 3 0 0,4-4 3 16,-4 0-1-16,1-1-6 0,1-2 4 0,-2 2-2 15,0-2-1-15,-2 1 2 0,1-2 0 0,-2 1-1 0,-1 0 0 16,0-1-4-16,-1 1 4 0,1 1-3 15,0-1 2-15,-2 2-3 0,1 0 1 0,1 1 4 16,-1 2 1-16,1 1 0 0,-5 1-2 0,9 0 6 16,-10 1 4-16,-1 2-1 0,0 2 5 0,0 2 4 15,1 1 1-15,-4 4 6 0,2-1-7 0,-1 6-2 16,2-3-3-16,2 2-3 0,1 0-1 0,-2 0-5 16,6 3 0-16,0-3 0 0,-1 0-4 0,5 1-2 15,0-3 2-15,4-2-4 0,-1 1-7 0,1-1-8 16,1-2-5-16,2 2-12 0,1 0-6 0,2 2-1 0,2-2-5 15,-2-5-1-15,6 0-17 0,-3 0-12 16,0-2-20-16,0-5-13 0,3 3-13 0,-2-3-85 0,-1 0-221 16,1-3 98-16</inkml:trace>
  <inkml:trace contextRef="#ctx0" brushRef="#br0" timeOffset="34415.25">27911 4844 33 0,'0'0'96'0,"0"0"-10"0,15 0-9 0,-7-2-5 16,-8 2-3-16,13 2-12 0,-7-4-7 0,-6 2-2 15,17 2-3-15,-12-4-3 0,-5 2 1 0,14 0-13 16,-14 0-1-16,12-3-3 0,-7 3 0 0,-5 0-3 15,10-2-5-15,-4-3-4 0,-6 5 6 0,8-6 1 0,-4 3-9 16,-4 3-1-16,6-5 7 0,-3-2 3 0,-3 7 0 16,2-6 7-16,1 0 0 0,-3 6 0 15,0-8 11-15,0 8-4 0,-3-11 0 0,2 6 2 16,-4 1-2-16,2-3 4 0,-2 1 6 0,1-1-6 16,-1 2 6-16,0-1 4 0,-1 3 1 0,-2 0 5 15,2 0-2-15,-2 2 0 0,-1 2-5 0,-4 3-5 16,0 1-5-16,2 1-1 0,-3 4 2 0,-3-2-5 15,3 1 2-15,2 5-8 0,-1 0-5 0,1 0-1 16,1-2-2-16,3 0-8 0,3 0-6 0,0-3-9 16,1 8-6-16,0-6-17 0,3 3-2 0,1 1-7 15,4-3-4-15,-1 0-9 0,0 1-12 0,1-1-5 16,1-2-9-16,3 2-10 0,2-3-15 0,-1 0-19 0,1-3-12 16,0 3-82-16,-1-5-229 0,0-1 102 15</inkml:trace>
  <inkml:trace contextRef="#ctx0" brushRef="#br0" timeOffset="34968.11">28146 4799 135 0,'-4'11'145'15,"3"2"-12"-15,-3 3-6 0,-1 3-11 0,0-2-7 16,1 4-5-16,-3-2-9 0,1 1-10 0,1 0-7 16,-2 0-9-16,2 0 7 0,-2 1-8 0,3 0-16 15,0-3-7-15,-1 1-3 0,0-6-3 0,3 1-3 16,1-2-5-16,1 2-3 0,-2-3-4 0,1 0-4 16,0-4 3-16,-1 0 0 0,5 2 2 0,-6-6-6 15,3-3 2-15,-1 8-4 0,1-8 2 0,0 0-4 0,0 0-2 16,0 0-3-16,0 0 0 0,0 0-1 0,12-18 2 15,-6 9-3-15,3-8 3 0,-3 1-7 0,3-1-3 16,-1-3 2-16,-2 0 0 0,3-9 3 0,0 11-3 16,1-9-3-16,3 4 6 0,-3 4 0 15,-2 2-2-15,0 1 1 0,1 2 0 0,-2 4 2 0,1-1 1 16,-3-3 0-16,4 4 3 0,-1 0 0 0,1 1 1 16,-2 5 6-16,2-5 11 0,3 3-7 15,-3 3-2-15,1-4 6 0,3 4-7 0,-2-2-3 16,-2 2 2-16,5 0-4 0,-3-1 3 0,2 3-3 0,0 2-3 15,-4-2 3-15,5 2 1 0,-5-1 1 0,-1 2 7 16,2 2 12-16,-5-3 7 0,-1 2 3 16,3 0 7-16,-2 3 5 0,0 3 8 0,-3-3-3 15,-1 3 8-15,2-2 3 0,-4 6-6 0,-2-1 2 16,2 0-5-16,-3-2-8 0,-1 3-5 0,-1-3-5 0,-6 4-7 16,3-4 3-16,-2 2-6 0,-2 4-6 0,-1-7-11 15,1 4-8-15,-5-4-12 0,9 0-18 0,-2-4-35 16,-1-2-26-16,2-2-34 0,1 4-38 0,2-5-44 15,-3-6-49-15,3 1-165 0,-2 0-443 0,1-5 196 16</inkml:trace>
  <inkml:trace contextRef="#ctx0" brushRef="#br0" timeOffset="35642.68">28641 4493 137 0,'0'0'194'16,"0"0"-18"-16,8 5-11 0,-7-2-4 0,0 2-11 0,-1 2-5 16,3 2 1-16,2 3-10 0,-3 0-7 0,-3 1-12 15,0 4-2-15,1 3-6 0,0-2-7 0,-4 4-7 16,3-4-9-16,-2 2-6 0,3 7-10 0,-2-6-7 15,-1-1-4-15,2 1-6 0,-3-4-9 0,1 5 1 16,-1-2 0-16,-1 0-11 0,5-2-2 0,-5 1-4 16,3-5-4-16,-1 1 1 0,3-6-4 0,-4 3-3 15,4-5-4-15,0 2 0 0,-1-3-2 0,1 0 1 16,0-1-4-16,0 0-3 0,-3-1 2 0,3-4 3 16,3 4 1-16,-3-4-6 0,0 0 2 15,0 0-3-15,5-11 5 0,-1 4-3 0,1-2-3 0,-1-6 2 16,1 4-2-16,0-8 0 0,0 0 3 0,-1-3-4 15,6-5 2-15,-1-3-1 0,-1 5-1 0,0-4 1 16,0 11-2-16,1-11 0 0,0 4-2 0,4 5 3 16,-5 0-3-16,2 2 4 0,1-3-1 15,0 4-1-15,0-1 2 0,3-1 0 0,-1 5-1 0,2-3 1 16,2 3-2-16,1 0 6 0,-1 4-3 0,-2-3-2 16,2 4-1-16,-1 0 2 0,-4 3-1 0,6 1 2 15,-9 1-1-15,2 1 1 0,-3 3 0 0,-1 0-2 16,1-2 4-16,-2 4-3 0,2-2 5 0,-3 4-1 15,4 1-1-15,1 2 0 0,-6 0 2 16,4 3-3-16,-6-1 2 0,2 3 2 0,0-1 1 0,-1 2 5 16,-1 4 2-16,-2-4-3 0,0 5 3 0,0 0 4 15,-1 1 0-15,0 0 1 0,-3 1-1 16,0 2 7-16,0-1-2 0,0 0 7 0,-6 4-3 0,2-6 4 16,-1-1 1-16,4 1 3 0,-4 0-5 0,-1-2 6 15,-1-2-13-15,-1 1 15 0,-1 2-15 0,2-4 5 16,-2-2-13-16,2 2-3 0,-5-3-7 0,5-3-6 15,-1-1-13-15,-4 0-10 0,-5 1-14 0,3-3-7 16,1-3-18-16,-2 0-7 0,8-2-21 0,-6-2-14 16,-2-1-17-16,1-6-29 0,-1 2-19 0,3-5-21 15,2-2-22-15,1-1-18 0,0-1-159 0,1 1-418 16,1-3 185-16</inkml:trace>
  <inkml:trace contextRef="#ctx0" brushRef="#br0" timeOffset="36846.54">29061 4669 87 0,'5'4'147'0,"-1"2"3"0,-1 2-3 15,1-1-2-15,-2 2 4 0,5 2 1 16,-6 0-7-16,3 2-4 0,-3 0-2 0,0-2 1 16,-1 2-6-16,3-1-9 0,-6 0-11 0,3 0-1 0,0 2-17 15,-1-2-5-15,0-5-7 0,-3 4-11 0,3 0-5 16,-2-3-4-16,-1 2-9 0,3-3-4 0,0 2-4 16,-2-3-4-16,2-1-6 0,-2 1-6 0,3-4-3 15,-1 3-8-15,1-5-6 0,-1 5-10 0,1-5-2 16,0 0-2-16,0 0-1 0,0 0 0 0,0 0-9 15,11-14-3-15,-7 7-2 0,2-1-8 0,-2-4-10 16,4 2-5-16,-2-1-1 0,0-3-2 0,2-1-4 16,1-3 6-16,-4 6-1 0,-1 2 3 0,3-1-3 15,-2 1 3-15,1 0 3 0,1 2 3 0,-4-2-1 16,4 4 9-16,0 1 0 0,0-2 6 0,2 1 1 16,-1 0 6-16,2 0 2 0,-1 0 16 0,0 2 8 15,3-1 0-15,-3 1 3 0,0 2 8 0,-1 1 4 16,3 0 4-16,-4 1 1 0,-1 0 0 0,1 0-5 15,-1 1-1-15,-6-1-1 0,10 1-3 0,-6 1-3 16,2 2 0-16,2-2 0 0,-2 1 0 0,3 0 1 16,-2 0 0-16,3 4 1 0,0-2-1 0,-2-1-4 15,5 2-2-15,-6 0 0 0,2-1-4 0,0-3 2 16,0 3-2-16,-2-3-1 0,0 1-2 0,-2-1-2 0,4 1-1 16,-1-1 3-16,-3-2-7 0,-1 1 4 15,1 0 0-15,-1 0-2 0,-4-1 2 0,0 0-2 16,11-2 1-16,-11 2 2 0,4-3-2 0,-4 3-1 15,5-3-1-15,-5 3 1 0,3-4 0 0,-2 1-2 16,-1-2 4-16,0 5-3 0,-1-7 0 0,0 1-1 16,-1 0 3-16,0 0-3 0,-1 0 2 0,-1 0 0 15,2-1 0-15,-2 1 8 0,-1 2 7 0,1-3 3 16,-1 4 1-16,1-1 1 0,-1 2-1 0,5 2 4 16,-13 2-4-16,6 1 4 0,0 1-4 0,-2 1-1 15,-3 1-2-15,1 3 0 0,1 1 2 0,-1-1-10 16,2 2 2-16,1 0 1 0,-5 1-4 0,0 3-4 15,-1-2-4-15,5 2 1 0,0 1-4 0,4-4-7 16,0 2-9-16,0-2-11 0,4 0-13 0,-2-2-12 16,3 2-24-16,-1-4-16 0,2 3-20 0,2-2-16 15,1 0-16-15,1 0 4 0,2-2-15 0,0-2 5 0,-1-2 12 16,3 3 12-16,-3-3 12 0,5 1 10 0,-2-1 9 16,-1-3 16-16,0 0 9 0,1 0 9 15,1 0 12-15,-1-5 19 0,0 1 11 0,2 0 8 16,-4-1 14-16,2 0 18 0,0-1 4 0,0-2 13 15,-4 2 9-15,4-3 9 0,-1 3 11 0,-1-2 5 16,2 1 6-16,-2-2 3 0,-1-1-4 0,3 3 4 16,-4 2-3-16,-1-7-1 0,-1 5-4 0,-2 0-4 15,1-1-4-15,0-1-8 0,0 2-3 0,-2-1-3 16,3 0-1-16,-3 3-5 0,0-1-2 0,-1 1 4 16,-1 2-3-16,2 3 0 0,-1-7 0 0,1 7-3 0,-1-4-5 15,1 4 1-15,0 0-7 0,0 0-4 16,-12 7-1-16,8-1-1 0,-2-1-3 0,1 0-1 15,-3 6-3-15,3-5-3 0,0 5-3 0,0-1-5 16,0 0-6-16,2-4-1 0,-1 1-7 0,4 2-9 0,-1-6-2 16,1 4-2-16,1 1-1 0,2-2 6 0,-2-1 1 15,3-2 1-15,-4 1 3 0,6-1 1 0,-2 1 3 16,0 1 3-16,-3-2 3 0,3-2 2 0,0 1 1 16,1-1 2-16,-5-1 1 0,12-1-1 0,-7-2 1 15,1 0-1-15,3-4 5 0,1 4-3 0,-1-4-1 16,5-2 4-16,-1 1-3 0,0-3 0 0,0 4 4 15,-1-5-1-15,4 3-2 0,-1 0 0 0,-6 4 3 16,5-3-1-16,-5 0-1 0,1 2 1 16,-1-1 1-16,-1 5 3 0,-2-2 9 0,-2 1 6 15,-1 1 11-15,4 1 0 0,-7 1 0 0,0 0-4 0,0 0-6 16,0 0-1-16,0 0-6 0,-5 10 4 16,0-3-5-16,4-2-5 0,-4 3-3 0,1 5-9 0,0-6-15 15,0 4-11-15,-2-1-25 0,1 0-20 16,1-6-18-16,1 8-19 0,-2-2-23 0,1-5-17 15,0 6-11-15,3-3-17 0,0-4-9 0,-3 5-9 16,-1-1-141-16,1 1-356 0,0-2 158 0</inkml:trace>
  <inkml:trace contextRef="#ctx0" brushRef="#br0" timeOffset="37564.68">29828 4773 59 0,'1'-3'202'0,"1"-3"-10"0,-1 4-10 15,-1 2-18-15,2-4-9 0,-2 4-12 0,4-2-10 0,-4 2-9 16,0 0-8-16,0 0-10 0,0 0-9 16,-2 11-11-16,0-5-7 0,1 1-8 0,0 2-5 15,-2 1-6-15,-2 2 5 0,2 0-11 0,-1 3-1 16,2-5 1-16,-3 2 3 0,0-3-2 0,0 3-5 0,-3-2-4 15,3 4-4-15,3-5-4 0,-3 1-5 0,5-4-4 16,-3-1-2-16,3 1-7 0,0-2-1 0,0-4-2 16,-3 5-5-16,2-3-6 0,1-2-3 0,0 5-1 15,0-5 2-15,0 0-1 0,0 0-1 0,13-3 3 16,-9-1-3-16,5-3-1 0,0 0 0 0,-6 2 1 16,5-5 0-16,1-2 0 0,-1 3-1 0,-1-3 2 15,1 2 4-15,2-1-6 0,-1 1 6 0,2-1 3 16,2 2 3-16,-1-2 3 15,-4 3 2-15,3 0 4 0,-2 2 2 0,-4 0 6 0,2 2 5 16,0 1 4-16,-2-1 2 0,1 1 6 0,-4 2 3 0,3-2-2 16,-5 3 3-16,0 0-6 0,0 0-1 0,0 0-1 15,8 5-3-15,-7-1-1 0,2 5-5 0,-2-3-4 16,-1-2-1-16,1 6-1 0,-2-1-7 0,1 3-3 16,-1-1 2-16,-3-1-3 0,3 1-3 0,-2-3 4 15,1 2-10-15,0 1 4 0,1-3-1 0,-3 1-1 16,4-2-4-16,-1 0-2 0,0-2-3 0,-1 0-6 15,1-1-3-15,1-1-6 0,-1 3-9 0,1-6-5 16,0 0-3-16,1 5-1 0,-1-5 2 0,0 0 4 16,0 0-2-16,12-7-2 0,-2 1 1 0,-4 0 1 15,4-1 3-15,-1 0 2 0,5-5 1 0,2-2 2 16,0 2 3-16,-3 1 11 0,4 0-3 0,-2-2-1 16,0-1 9-16,2 4-4 0,-7 1 8 0,7 2-2 15,-6-2 9-15,2 3 0 0,-4 0 3 0,2-2 7 16,0 6 2-16,-2 0 1 0,-2-1 5 0,-2 1 12 15,-5 2 4-15,9 5 3 0,-5-2-5 0,0 3 0 16,-3 1 2-16,-2 2-2 0,1 4 1 0,-2-4-4 16,-2 5-8-16,1-2 4 0,1 1-11 0,-4 3-5 15,1-3 2-15,-1 3-11 0,2-1-10 0,0-5-15 16,-1 2-20-16,-1 2-15 0,2-3-19 0,-1 2-24 16,0-2-25-16,-3 1-29 0,6 0-39 0,-4-5-36 15,1 4-39-15,0 2-190 0,-4-6-488 0,7-1 216 16</inkml:trace>
  <inkml:trace contextRef="#ctx0" brushRef="#br0" timeOffset="55412.62">2883 4680 39 0,'0'0'48'0,"0"0"2"0,6 7-4 0,-6-7 3 0,0 0-1 16,0 0-2-16,0 0-4 0,0 0 2 0,0 0 5 15,0 0-12-15,0 0-1 0,0 0-2 0,0 0 2 16,0 0-10-16,0 0 10 0,0 0-5 16,1 4-3-16,-1-4-10 0,0 0 2 0,0 0-7 0,0 0 7 15,0 0-3-15,0 0-9 0,0 0 7 0,0 0-3 16,0 0-1-16,0 0 5 0,0 0-2 0,0 0-5 15,2-11 0-15,-2 11 4 0,1-6-4 0,-1 6 5 16,0-5 6-16,0 5 12 0,0 0 4 0,-1-6 8 16,1 6 4-16,-2-5 6 0,2 5-2 0,-1-4 5 15,1 4-4-15,0 0-4 0,0 0 1 0,1-4-6 16,-1 4 5-16,0 0-7 0,0 0-11 0,0 0 3 16,0 0-8-16,0 0-4 0,0 0-2 15,0 0 1-15,0 0 0 0,0 0-9 0,0 0 0 0,0 0 1 16,0 0-3-16,0 0-2 0,-4 16 2 0,4-13-1 15,0-3-1-15,2 7-1 0,-2-7 0 0,-2 5-4 16,2-5 7-16,-1 6-9 0,1-6-1 0,0 4 6 16,0-4-9-16,0 0 5 0,-1 3 1 0,1-3 0 15,0 0-1-15,0 0-1 0,0 0 2 0,0 0-3 16,0 0-1-16,0 0-3 0,0 0 2 0,0 0 1 16,0 0-3-16,0 0 3 0,5-11 0 0,-4 4 5 15,1 4-1-15,-2 3 2 0,1-9 8 0,-2 4 7 16,1 0 0-16,0-1 1 0,1 1 2 0,-1-2 4 15,0 4 2-15,0 3 6 0,1-5 1 0,0 1-3 16,-1 4 5-16,0 0-6 0,0 0 0 0,0 0-6 16,0 0 1-16,0 0-9 0,0 0-6 0,0 0-5 15,0 0-16-15,0 0-17 0,-7 12-17 0,5-8-28 16,1 1-24-16,1-5-34 0,-1 7-33 0,0-1-137 0,-3 0-321 16,0-1 142-16</inkml:trace>
  <inkml:trace contextRef="#ctx0" brushRef="#br0" timeOffset="66450.37">4176 6668 10 0,'0'0'72'0,"0"0"0"0,0 0-7 0,0 0 2 16,0 0-10-16,0 0-4 0,0 0-23 0,0 0 20 16,0 0-11-16,0 0 1 0,0 0 5 0,5 0-6 15,-5 0 2-15,0 0-6 0,0 0-3 0,0 0 9 16,5-5-5-16,-5 5 1 0,0-4 5 0,0 4-4 16,2-3 4-16,-2 3-2 0,-2-7 1 0,2 7 2 15,-2-6 2-15,2 6 7 0,0-6 0 0,0 6-5 16,-3-5 1-16,0 2-5 0,3 3-5 0,-1-7 4 15,1 7-6-15,-2-8-9 0,-2 4 1 0,1 1 6 16,3 3-2-16,-5-4 1 0,5 4-3 0,-4-5-10 16,3 2-1-16,1 3-4 0,-6-5-1 0,2 5 2 15,4 0-1-15,-9-1 0 0,4-2-2 0,1 0-1 16,4 3 5-16,-9 0-7 0,9 0-6 0,-9 3 4 16,-1-1-8-16,10-2 7 0,-9 0-5 0,5 2-7 15,-1-2 5-15,-4 3 5 0,4 1-3 0,-1 1-2 16,-1-1-1-16,1 0 5 0,-1 0-4 0,1 1 2 15,-2 2 6-15,3-3-7 0,-4 2-5 0,4-1 6 0,-1 4-5 16,-1 0 5-16,0 0-1 0,-1 1 4 16,2-1-8-16,1 3-1 0,-1-2 8 0,1 1-4 15,-1 1-3-15,2 0 1 0,-1 2-1 0,1-5 6 0,-1 4-2 16,4-3 0-16,-2 1 6 0,2 4-8 0,1-4 0 16,0 0-2-16,1 0-4 0,0 2 5 0,2-1-2 15,1 0-1-15,0 0 4 0,2 3-1 0,-1-2-4 16,3-2 7-16,0 2-6 0,-3-1 1 0,2 0 1 15,3-2 9-15,-2-1-8 0,0 0-3 0,2 1 6 16,-1-3-8-16,0 0 8 0,0-1-5 16,5-3 0-16,-5 0 7 0,0 1-3 0,5-2 2 15,-1-1-1-15,1-1-1 0,-4-1 4 0,3 0-12 0,-3-3 7 16,-1 0 0-16,4 1-2 0,-3-1-16 0,-2 0-15 16,-1-1-16-16,5 2-27 0,-3-4-19 0,0 0-26 15,-2 0-21-15,0-1-74 0,-1 1-235 16,-1-5 104-16</inkml:trace>
  <inkml:trace contextRef="#ctx0" brushRef="#br0" timeOffset="67027.7">4484 6718 32 0,'0'0'100'0,"-1"-8"-7"0,1 8 0 0,-3-6-12 15,3 1-2-15,-1 2-3 0,-2-1-5 0,2-1 3 16,-1 1 7-16,-1 1 8 0,3 3 5 0,-4-5-3 16,4 5-5-16,-5-5-7 0,5 1-6 0,-5 1-11 15,1 1-5-15,-2 0-13 0,6 2 7 0,-8-2-9 16,2 1-3-16,6 1-7 0,-11 3 5 0,4 0-13 16,2 1-5-16,0 0 2 0,-1 2-3 0,0 1 2 15,-2 2-7-15,2-2-2 0,1 4-1 0,-2 0-3 16,1 1 2-16,1 4-7 0,0-2 12 0,0 3-5 0,1 1 2 15,0 1-6-15,0-5-5 0,4 4 5 16,0 0-6-16,0 1-3 0,3-3 2 0,-2 3-7 16,3-7 0-16,-3 2-8 0,3 1 2 0,2-6-3 15,2 1 1-15,-2-1 5 0,2-1 1 0,0 0-2 16,1-3 0-16,-3-2 7 0,2-1-6 0,0-1 6 0,0-1 2 16,0 0 2-16,0-5 5 0,1 1 4 15,0-2 9-15,0-3-9 0,-3 0-9 0,0-2 1 16,2 0 5-16,-3-3 0 0,0 1 1 0,-1-1-5 15,1-3 5-15,-1 1 4 0,0-3-8 0,-4 1-14 16,0 1-4-16,2 0-10 0,-4 3 4 0,-2 1-2 16,0 0-7-16,3-1-18 0,-3 7-10 0,-4-5-1 15,3 4 1-15,-1-1-12 0,2 5-22 0,-2-1-14 0,-1 3-76 16,1-2-198-16,-4-1 88 0</inkml:trace>
  <inkml:trace contextRef="#ctx0" brushRef="#br0" timeOffset="67454.25">4617 6184 67 0,'2'-3'129'0,"-2"3"-3"0,0-5-2 0,0 5-9 16,0 0-4-16,0 0-5 0,2-4-3 0,-2 4-6 15,0 0-3-15,1 12 5 0,0-6-4 0,-1 5-4 16,2 0-4-16,-1 2-8 0,2 5-12 0,-2 1-3 15,0 4-3-15,0 3-4 0,1 5-5 0,0-2-5 16,1 4-3-16,-2-2-5 0,0 2-4 16,-1 1-2-16,0 1-4 0,0 0-3 0,-1 0-4 0,2-1 3 15,-2-2-7-15,2-1-2 0,-1-3-3 16,1 1-6-16,-1-8-19 0,0 0-9 0,0 3-1 0,2-5-18 16,-1 0-5-16,0-1-8 0,2-6-15 0,-3 0-9 15,1-4-13-15,0 1-17 0,2-2-3 16,-3-1 0-16,1-1-12 0,2-2 5 0,-1 0-81 0,-2-3-214 15,0 0 95-15</inkml:trace>
  <inkml:trace contextRef="#ctx0" brushRef="#br0" timeOffset="67782.28">4797 6290 51 0,'0'-7'103'0,"0"-2"0"16,3 2-11-16,-2 0-3 0,-1 1 3 0,0-2 0 16,0 3 1-16,3 0 5 0,-2 3 0 0,-1-3 3 15,0 5 7-15,0-5-4 0,0 5-8 0,0 0-7 16,0 0-10-16,0 0-1 0,0 0 0 0,2 12-10 16,0-5-2-16,-2 7-5 0,1 5-6 0,2 0 0 0,-1 10-3 15,2-2-8-15,2 2 3 0,-3 4-8 16,2 2-1-16,0 2-1 0,0-1-2 0,-3-2-2 15,1 1-6-15,2 1-1 0,-2 0-1 0,1-5-4 16,-4-1-8-16,0 1-9 0,1-3-12 0,3-5-12 16,-3-1-6-16,0-1-16 0,1-2-17 0,-1 0-11 15,0-7-27-15,2-1-11 0,2 0-20 0,1-5-7 0,-2-1-8 16,0-2-11-16,1 3-80 0,-4-6-253 16,-1 0 112-16</inkml:trace>
  <inkml:trace contextRef="#ctx0" brushRef="#br0" timeOffset="68331.38">5160 6683 106 0,'0'0'127'0,"0"0"-11"16,0 0 2-16,5-5-8 0,-5 5-3 0,0 0-4 15,0 0-3-15,-10-8 1 0,6 6-8 0,0-3-2 16,0 1-2-16,-1 1-11 0,0 1 1 0,-1-3-2 16,2 3-7-16,-2-2-7 0,1 2-4 0,-1-2-7 0,1 4-9 15,5 0-1-15,-10 0-5 0,10 0-7 16,-9 6 4-16,4-2-5 0,-1 5-5 0,-2-3-11 16,3 4 4-16,0 1 2 0,-2-2-3 0,3 1-4 15,2 2-1-15,-2 0-2 0,-1-1 1 0,5 1-1 0,-5 0-5 16,5-1-6-16,0-1 0 0,0 4-9 15,0-4-4-15,3 0-2 0,-2-1-6 16,1 0-2-16,2-2 5 0,0 0 2 0,-2 0-4 0,2 0 3 16,1-2-5-16,-1-2 2 0,1 1 0 0,-1-1 4 15,1-2 5-15,0 1-3 0,-5-2 3 0,11-2 4 16,-5 0 3-16,2-3-4 0,-2 3 7 0,-1-5-3 0,3 0 1 16,0-2 1-16,-1 0-5 0,2-1 2 15,-1 1 6-15,-2-1 1 0,3-2 4 0,-4 1-2 16,2 0 0-16,-1 0 8 0,2-1-2 0,-2 2-2 15,2 1 4-15,-3 0 2 0,0 4-8 0,-1-7 4 0,0 8-3 16,-2 1 7-16,1 0-1 0,-2 0 2 0,-1 3-1 16,4-7 2-16,-2 6 1 0,-2 1 1 0,0 0-2 15,0 0 1-15,0 0-3 0,3 14-2 0,-3-8-2 16,-1 2-4-16,-1 4-4 0,0 2 2 0,2-2-3 16,0 6-14-16,-1 0-3 0,-2 3-8 0,3-2-7 15,-1 2-16-15,-1-4-24 0,2-1-16 16,2-2-18-16,-2-2-16 0,1 2-16 0,2-4-77 15,-2 3-233-15,1-5 103 0</inkml:trace>
  <inkml:trace contextRef="#ctx0" brushRef="#br0" timeOffset="68970.37">5485 6745 76 0,'-2'-6'135'15,"1"-1"-8"-15,0-2 1 0,-2 4-3 0,-1-3-1 16,1 3 0-16,-1 1-10 0,-5-3-9 0,6 5-16 16,-2-1-3-16,-1-1-13 0,1 2-4 0,-3 2-5 15,8 0-6-15,-9 2-10 0,3 2-7 0,-1 0 0 16,1 0-7-16,1 5-4 0,0 1-7 0,-2 0-1 16,3 3 0-16,2-1-2 0,-2 0-3 0,-1 2-5 15,5-2-4-15,0 0-2 0,0 2-9 0,0-2-7 16,5-1-11-16,0 2-6 0,-1-2-5 15,1-3-4-15,-1 0-4 0,1 0 1 0,4-3-10 0,-4-2 1 16,0 1 12-16,3 0-1 0,0-1 10 0,-1-1-7 16,0-2 1-16,0-2 4 0,-1 1 9 0,0-3 6 15,-2 2 2-15,3-5-5 0,-3 2 8 0,0-3-3 16,1-1 3-16,0-2 1 0,0 1-4 0,0-1 6 16,-2-2 2-16,2-1-5 0,0-3 0 0,-1 4 5 15,-1 0 1-15,2 4-7 0,-2-4 19 0,0 5-1 16,0 0 7-16,-2 2 18 0,0-3 3 0,3 4 8 15,-4 0 4-15,1 0 5 0,-1 5 0 0,2-5 3 16,-1 3-1-16,-1 2-3 0,0 0-2 0,0 0-7 16,0 0-1-16,0 0-9 0,0 0 1 0,0 0-5 0,3 14-4 15,-1-4 2-15,-1-1-1 0,3 2-1 0,-4 0-1 16,1 7 1-16,3 1 5 0,0 0 11 16,-1 0 9-16,-1 0 1 0,-1 2 3 0,2 0 3 15,2 6 3-15,-5 0 1 0,1-4 7 0,2 4 0 16,-2 0 1-16,-1-6 2 0,0-2-2 0,0 2-4 15,-1 0-9-15,1-4-2 0,-4 4-1 0,0-3-8 16,3 0-1-16,-3-1-9 0,-4-4-2 0,5 4 1 16,-4-5-9-16,2-1 0 0,-3 0-8 0,2-5-14 15,-2 2-9-15,-2-1-7 0,3-1-10 0,-4-4-16 0,0 1-6 16,-1-3-17-16,-2-5-7 0,1 5-8 16,-3-13-20-16,-1 2-1 0,2 0-13 0,1-7 4 15,1 3-1-15,-1-5-10 0,5-5-7 0,1 6-4 16,2-5 5-16,4 3-5 0,0-1-1 0,4 0-8 15,0 2-3-15,1-1-85 0,2 2-246 0,-2-3 109 0</inkml:trace>
  <inkml:trace contextRef="#ctx0" brushRef="#br0" timeOffset="69439.35">5655 6726 50 0,'10'4'101'0,"-5"-2"-13"16,1-1-6-16,-6-1 7 0,14 7-8 0,-7-5-1 0,-1 1-10 16,1-1 4-16,1 0-5 0,-1 0 0 0,1 1-3 15,1 1-5-15,-1-4-6 0,0 2-1 16,0-2 1-16,1 3-6 0,1-1-4 0,-1-4-2 16,-4 2-4-16,6 0 1 0,-3 0 4 0,0-2-7 15,0-1 4-15,2 3-2 0,-4-7-4 0,2 3-15 0,2 1 12 16,-5-2-5-16,2-1 2 0,-2 0 2 0,0 2-8 15,-1-3 5-15,1 1-1 0,-1-3-3 0,-2 2-3 16,1 2-1-16,-3-3-1 0,0-3 3 0,-2 2-4 16,0-2-3-16,-2 2 5 0,0-3-7 0,0 2-7 15,-2 0 9-15,0 1-8 0,-1-1 3 0,2 3 0 16,-5 0-2-16,2 0-5 0,3 2 6 16,-5 5 5-16,10 0 0 0,-13-2-1 0,13 2 3 15,-18 7-3-15,12 0 1 0,-6 3-6 0,1 1 9 16,-1 6-8-16,3-1 2 0,0 3 0 0,-3 0-2 15,1 6 0-15,5-5-7 0,-2 0 4 0,5 3-6 0,-1-5-9 16,1 2 1-16,4-1-9 0,3-1-6 16,0 0-6-16,-3-5-1 0,7-1 5 0,0-2-3 0,1-1 0 15,3-1 5-15,2-2-6 0,-1-1 1 0,5-5-13 16,0-2-15-16,0-1-9 0,1-3-11 0,-2-2-14 16,-2-2-7-16,3-2-14 0,-1 3-14 0,-5-4-83 15,1 1-223-15,-3-3 99 0</inkml:trace>
  <inkml:trace contextRef="#ctx0" brushRef="#br0" timeOffset="69803">6134 6151 101 0,'-1'7'88'0,"-3"0"-10"15,3 0-6-15,-2 2-12 0,0 0-3 16,1-1-15-16,0-3-3 0,-1 2-17 0,3 2-16 0,-3-4-10 16,2 0-17-16,1 0-23 0,-1-3-39 0,1-2-90 15,0 0 41-15</inkml:trace>
  <inkml:trace contextRef="#ctx0" brushRef="#br0" timeOffset="69987.98">6208 6103 64 0,'1'5'174'0,"-1"2"-18"15,-1-1-18-15,1 0-10 0,0 3-22 0,-4 0-31 16,3 0-18-16,-2 0-21 0,2 2-16 0,-1-1-23 15,-1 0-14-15,0 1-19 0,0-2-6 0,-3 1-23 16,4 0-10-16,-2-1-45 0,-3 0-129 0,1-2 57 16</inkml:trace>
  <inkml:trace contextRef="#ctx0" brushRef="#br0" timeOffset="70825.11">3621 6245 96 0,'4'-5'117'0,"-4"5"3"15,0-4 6-15,0 4-4 0,0 0-2 0,0 0-10 16,0 0-9-16,0 0-10 0,0 0-10 0,0 0-10 16,0 0-6-16,0 0-6 0,4 13-7 0,-4-8-1 15,1 1-10-15,2 3-6 0,-2-2-10 16,0 6-16-16,2-5-3 0,1 2-5 0,-3-1-6 0,3 0-11 16,1-1-12-16,-5 1-7 0,5-1-8 0,-1 1-9 15,-3 0-25-15,2-4-13 0,-2 2-11 0,3 0-75 16,-3-2-189-16,3-2 83 0</inkml:trace>
  <inkml:trace contextRef="#ctx0" brushRef="#br0" timeOffset="71022.66">3697 6245 20 0,'0'0'92'0,"0"0"-7"0,0 0-12 0,0 0-4 15,0 0-11-15,5 15 3 0,-5-8-10 0,4 0-6 16,2 2-8-16,-1 2 0 0,-1 0-4 0,2 0-11 16,0 1-10-16,0-3-4 0,2 1-8 0,-2 1-7 15,2-3-9-15,1 1-10 0,1 0-16 0,-1-1-6 16,0 1-46-16,2-2-103 0,-2 2 46 0</inkml:trace>
  <inkml:trace contextRef="#ctx0" brushRef="#br0" timeOffset="75767.02">7109 6683 2 0,'0'0'121'0,"0"0"-16"15,0 0-4-15,0 0-8 0,0 0-11 0,0 0 0 16,0 0 0-16,4 11-18 0,-3-6-5 0,-1 0-9 15,1-2-5-15,3 2-2 0,0 1-21 0,-1-1 17 16,-1-3-2-16,3 0-6 0,2 1-11 16,-5 0-3-16,6 0 9 0,-4 0-2 0,1 0-1 0,0-1-3 15,-1-1-3-15,-4-1 1 0,6 4-5 0,-3-2 3 16,1-2-5-16,-4 0 1 0,0 0 10 0,7 3-7 16,-7-3 7-16,8 0-11 0,-8 0 1 0,5-5 6 15,-1 1-7-15,0 1 0 0,-2-2-1 0,2 2 0 16,-3-4-2-16,3 1 5 0,0 1-2 15,-3-1-3-15,2 1 2 0,-2-1 1 0,0-1 3 0,1 0 5 16,-2 0-3-16,0-1 3 0,0 3 3 0,0-3 0 16,1 5 15-16,-1-4-3 0,0 1-6 0,-1 1 2 15,-2-1-2-15,2 2 2 0,-2-1-3 0,-2-2-5 16,1 2 1-16,1-2-4 0,-1 0-1 0,0 2 1 16,-1 1-7-16,-3-3-2 0,2 5 4 0,-2-1-1 15,2 3 2-15,-1-2-5 0,-3 1-7 0,4-1 0 16,-3 7 10-16,1-2-5 0,-2 3 2 0,1 1-5 15,-1 0 5-15,2 3 0 0,-1 0-4 0,-3 3 1 16,4-2-3-16,0 2-1 0,0-2 2 0,2 5-2 16,-2-4-4-16,2 4 6 0,1-2-6 0,2-3-1 15,1 6 0-15,-1-3 1 0,2 0 1 0,-1 1 1 16,4 1-1-16,0 1-2 0,1 1-2 0,-1-1 4 16,2-3 4-16,1-1-4 0,2-2-3 0,0 1 3 15,0 0-2-15,3-3-1 0,1 0-6 0,1-1 12 16,2 1-13-16,-1-2 0 0,1 0-7 0,0-2-6 15,0-2 2-15,5-2-5 0,-6 2 0 0,2-1-7 16,-1-4 1-16,0 2-15 0,-2-1-3 0,3-2-9 0,-2 0-7 16,0-2 1-16,2-2-26 0,3 0-6 15,-8-3 4-15,6-4-14 0,-4 3-6 0,0-1-65 16,3 0-192-16,-6 3 84 0</inkml:trace>
  <inkml:trace contextRef="#ctx0" brushRef="#br0" timeOffset="76035.03">7448 6657 112 0,'0'0'123'16,"0"0"-2"-16,0 0 12 0,0 0-8 0,0 0 5 16,14 11-9-16,-9-4-7 0,4-1-4 0,0 2-3 0,0 2-10 15,3 1-8-15,0-1-6 0,2 0-7 0,0 4-8 16,-4 0-5-16,3-7-6 0,0 5-4 15,0-4-5-15,1 3-6 0,0-1-3 0,-4-1-2 16,-2-2 0-16,1 0-7 0,2 1-15 0,-2 1-2 0,0-2-7 16,-1 2-14-16,-2-2-13 0,-2 0-14 0,2 0-17 15,-2-1-24-15,0-1-30 0,1-1-26 0,0-1-25 16,-1 1-87-16,-4-4-264 0,5 0 117 0</inkml:trace>
  <inkml:trace contextRef="#ctx0" brushRef="#br0" timeOffset="76300.62">7770 6643 128 0,'0'0'178'0,"-10"-3"-6"0,10 3 1 0,0 0-8 0,-7 1-4 15,7-1-4-15,-10 6-8 0,4-3-16 0,0 4-12 16,-1 2-12-16,-1 0-4 0,1 2-12 0,-3 0-8 15,0 4-10-15,-1 0-7 0,-1 5-10 0,1-4-3 16,-5 6-6-16,1 3-8 0,1-1-3 0,0 2-11 16,-4-2-2-16,9-6-8 0,-6 6-8 0,2-1-10 15,0-4-16-15,3-2-18 0,0 0-11 0,0-3-35 16,2-2-5-16,3-2-28 0,2-2-19 0,1-1-20 16,0-1-15-16,1-1-92 0,0 1-281 0,1-6 125 15</inkml:trace>
  <inkml:trace contextRef="#ctx0" brushRef="#br0" timeOffset="76553.64">7775 6716 143 0,'0'0'146'0,"0"0"-2"0,6 7-1 0,-3-4-4 0,-2 4-3 15,3-1-16-15,-4 0-7 0,1 3-9 0,-1 0-9 16,0 2-8-16,0 0-5 0,0 2-11 0,0 0-9 16,0 0 0-16,0 0-4 0,0 1-8 0,0-3-7 0,-1 1-6 15,-3 2-6-15,4-4-10 0,0-1-13 0,0-1-11 16,-1 1-20-16,-2-2-10 0,3-1-18 16,0-1-17-16,0-2-25 0,0 1-11 0,0-4-26 0,0 0-102 15,0 0-251-15,-6 3 111 0</inkml:trace>
  <inkml:trace contextRef="#ctx0" brushRef="#br0" timeOffset="76721.67">7840 6491 17 0,'0'0'104'0,"0"0"-14"16,0 0-10-16,0 0-20 0,0 0-17 0,13 10-17 15,-11-6-15-15,1 1-18 0,0 0-23 0,0-2-36 0,-1 3-71 16,-1 2 31-16</inkml:trace>
  <inkml:trace contextRef="#ctx0" brushRef="#br0" timeOffset="77088.85">8001 6630 100 0,'-4'6'99'0,"0"-2"-2"16,-1-1-13-16,4 1-1 0,-4 3-12 0,2-2-6 16,0 2 0-16,0 0-7 0,-1 3-10 15,0-3-2-15,-2-1-7 0,3 2-9 0,0-3-3 16,0 0 8-16,0 2-11 0,3-2-7 0,-1 1 0 0,1 1 5 16,1-4-13-16,2 4 13 0,0 0-5 15,0-3 7-15,4-1 2 0,-1 3 0 0,1 2 14 16,-1-3-3-16,3 3 16 0,1 0-3 0,-5-1 12 15,3-1 6-15,2 1 2 0,-5-1-1 0,2 1 4 0,-1 2-4 16,-1 0 11-16,-1-2 4 0,0-1-3 0,-2 2-3 16,-1 0-1-16,-1 0-11 0,2 1-6 0,-4 3-3 15,2-5-6-15,0 5-6 0,-3-3-3 0,-2 1-9 16,0 0-9-16,-2-1-15 0,1 0-13 0,-2-1-2 16,-2-2-18-16,1 0-13 0,-3-1-3 0,1 1-19 15,-1-4-11-15,-2 0-20 0,4-4-12 0,-1 1-13 16,-1-2-12-16,3 0-10 0,1-1-12 0,2 1-113 15,-4-1-284-15,4 1 127 0</inkml:trace>
  <inkml:trace contextRef="#ctx0" brushRef="#br0" timeOffset="77424.52">8244 6941 87 0,'0'0'128'0,"5"3"3"0,-5-3 3 15,0 0 7-15,0 0 10 0,9-7 5 0,-6 3-3 16,0-1-1-16,0-6-2 0,1-1-1 0,1-7-9 16,-1 0-10-16,0-3-8 0,1-7-9 0,0-5-15 15,-1 1-6-15,2-4-7 0,-1-2-10 16,0-11-7-16,2 15-6 0,-3-3-5 0,3 1-5 0,-1 1-8 15,-2 3-7-15,-1 2-4 0,2 5-3 0,-2 5-7 16,-1 0-3-16,2 4-9 0,2-1-8 0,-5 6-18 16,2 0-16-16,-2 2-13 0,1 1-15 0,-2 2-16 0,1 1-22 15,-1 1-10-15,-1-1-15 0,1 6-4 0,2-2-1 16,-2 2 2-16,0 0-1 0,0 0 6 16,0 0-5-16,-2 16 1 0,-2-6-2 0,1-1-87 15,-3 3-231-15,2 0 102 0</inkml:trace>
  <inkml:trace contextRef="#ctx0" brushRef="#br0" timeOffset="77883.31">8171 6690 83 0,'0'0'128'0,"1"4"-13"0,3-1 1 0,-4-3-12 0,5 5-4 16,-1-2 3-16,1 1-13 0,-1 0-1 0,1 1 7 16,0-2-6-16,4 1-8 0,-1 0-11 0,-3-1-4 15,4 1-2-15,0-3-9 0,0 2-11 16,4-1 8-16,-1 0-12 0,0 1 1 0,1-3-11 16,-1 2-1-16,-1-4 2 0,1 4-4 0,-1-4-4 0,-1 4-2 15,1 0-4-15,-3-2 1 0,-1 0-2 0,3 0-3 16,1-2-8-16,-7 2-3 0,4 2-4 0,-2-2 11 15,2 0-3-15,-8 0-3 0,10 0 2 0,-2 0-5 16,-8 0 1-16,14 0-2 0,-10 0 2 0,-4 0 1 16,6-4 0-16,-6 4-3 0,9 0-1 0,-9 0 6 15,7 0-4-15,-7 0-3 0,0 0 7 0,10 2 1 16,-10-2 0-16,3 2 2 0,-1 1 8 0,-1 1 0 16,3-2 1-16,-2 1-4 0,2 3 0 0,-1 2 2 15,-2-1-6-15,1 3 6 0,0 1-2 0,-1-1-2 16,-1 2-3-16,1-2 1 0,-1 4-6 0,-1-1-6 15,2-3 0-15,-1 4-6 0,-1-4-4 16,0-1-5-16,1-1-16 0,0 1-9 0,0-5-13 0,0-1-17 16,0 3-9-16,1-1-18 0,-1-5-19 0,0 3-29 15,0-3-86-15,0 0-253 0,0 0 112 0</inkml:trace>
  <inkml:trace contextRef="#ctx0" brushRef="#br0" timeOffset="78891.78">8517 6555 65 0,'3'-2'114'0,"-3"2"-9"0,0 0-7 15,5-3-10-15,-5 3-10 0,5 0-7 0,-5 0-9 16,9 5-6-16,-9-5-5 0,9 2-3 0,-4-1-7 16,-1 2-5-16,1 0 1 0,-1 2-2 0,0 0-10 15,0-2-8-15,1 2 3 0,0 2-3 16,0-3-1-16,-2 0 3 0,0 2-4 0,0-2 1 0,2 3 11 15,-1 0 5-15,0 0 5 0,-1-2 4 0,1 3 4 16,1 0 0-16,-2-3-6 0,2 4-1 0,-1-2 8 16,1 3 0-16,0-4-7 0,-1 4-5 0,0-4-1 15,1 4 1-15,-4-1-5 0,3 0-6 0,4 1 9 16,-6-1 1-16,2 0-3 0,0-2 6 0,-4 2-10 16,4-3 7-16,-3 1-8 0,3 0-2 0,0-3-2 15,-3 1-10-15,2 0 8 0,-2-2-4 0,3 3-5 16,-3-3-4-16,3-1 7 0,-4-2-3 0,5 3 0 0,-5-3-3 15,0 0 1-15,9-8-5 0,-3 2 6 0,-1 3 8 16,0-5 7-16,-1 1-1 0,3-2 8 16,-2 1 3-16,0-2 2 0,0 2-1 0,-1-1-1 15,1 2-3-15,-2 1-1 0,0 0-7 0,-1 2 7 0,0-1-4 16,1 0-1-16,-1 2-4 0,-2 3 0 0,3-3-4 16,-3 3 1-16,0 0 4 0,0 0-5 0,0 0 0 15,6 10 0-15,-6-5-6 0,0 3-6 16,0 1-10-16,0 5-10 0,-2-4-5 0,-2 4-16 0,4 4-12 15,-3 0-23-15,2-5-19 0,0 1-12 0,2-2-31 16,-1-2-17-16,3 2-2 0,-1-1 8 16,1-1 3-16,0-3 10 0,1-2 13 0,0 2 16 15,1 0 12-15,-1-5 16 0,5 1 18 0,-6-1 31 0,3-2 9 16,-6 0 16-16,10 0-1 0,-6-3 18 0,1 1 3 16,0-4 11-16,-1 0-1 0,0-1 2 0,1-2 1 15,-1 2-2-15,1-4 0 0,3 0 20 0,-6 0-15 16,2-3 11-16,0-1 4 0,0-1 1 0,1-1 5 15,-1 3 2-15,-3 1-1 0,3 0 1 0,0-1-5 16,-8 4 2-16,4 1 0 0,4 2 1 0,-8-2 4 16,4 6-3-16,0-2-6 0,-1-1-3 0,1 6-5 15,-3-4-4-15,3 4-4 0,0 0-9 0,0 0-2 16,-14 10 2-16,10-2-5 0,3 3 0 0,-3 0-3 16,-1 2-2-16,1 1 0 0,3-4-5 0,-3 4-1 15,4 0-7-15,-4-2-11 0,4-1-11 16,3-1-13-16,-2 1-3 0,0-1-5 0,2-2 1 0,-2 0-6 15,3-3 5-15,0 2 8 0,-2-3 4 0,1 2 0 16,-2-4 1-16,2 1 5 0,-3-3-2 0,1 3 6 16,-1-3-3-16,0 0 13 0,9-6-3 0,-6 2-3 15,-1-3 1-15,2-3 3 0,2 3-10 0,-2-2 4 16,2-1 2-16,0 0-7 0,-2 1 11 0,1-3-2 16,0 2-1-16,0 0 5 0,-1-1 3 0,-2 4 1 15,1-2 2-15,1 4 1 0,-2-2 5 0,1 3 1 16,-1-2 6-16,1 4 0 0,-2-3 0 0,-1 5 0 15,2-2 3-15,-2 2 0 0,0 0 5 0,0 0-1 0,8 5 3 16,-8-5 7-16,5 7 9 0,-2-2-3 16,1 2-1-16,-2-2 0 0,5 6 2 0,-5-1 0 0,-1 2 0 15,3-1 4-15,0 2 4 0,-3 5 4 16,3-1 3-16,0 1 8 0,0 0 4 0,-3 2 5 16,3 0 2-16,-3 0-4 0,1-1-1 0,-4 3-1 15,2 0-6-15,-1-1 1 0,-3 0-8 0,3 0-8 16,-4-2-2-16,1 3 0 0,-6-2-10 0,3-1 1 15,-1 0-2-15,0-1-8 0,-1-3-10 0,-4-1-12 16,4-3-6-16,0-2-16 0,-3 0-26 0,0-3-13 0,-2-5-30 16,1 2-29-16,-2-6-34 0,-2-2-30 15,3-4-34-15,-4-3-179 0,-9-9-430 0,4 0 191 16</inkml:trace>
  <inkml:trace contextRef="#ctx0" brushRef="#br0" timeOffset="79481.82">9829 6712 97 0,'0'0'124'0,"0"0"-5"16,0 0-3-16,0 0 7 0,0 0-15 0,0 0 2 0,0 0-9 15,0 0-6-15,0 0 1 0,0 0-6 0,5 15-7 16,-3-8-9-16,0 3 1 0,-1 0-11 0,3 1-5 16,-3 3-5-16,1 0-7 0,0-1-5 0,-1 3 3 15,-1-5-11-15,3 7 2 0,-3-2-12 0,-2 3-8 16,2-7-1-16,0 2-18 0,-1-2-22 0,1-2-22 15,-1 3-14-15,-1-5-25 0,2-1-28 0,0 0-29 16,-2-1-85-16,-1-1-247 0,0-3 109 0</inkml:trace>
  <inkml:trace contextRef="#ctx0" brushRef="#br0" timeOffset="79662.37">9918 6441 59 0,'0'0'126'0,"0"0"-15"0,0 0-35 0,4 12-21 15,-1-7-24-15,-1 2-19 0,2 3-9 0,1-3-29 16,-3 2-13-16,1-2-29 0,1 7-74 0,-3-4 32 0</inkml:trace>
  <inkml:trace contextRef="#ctx0" brushRef="#br0" timeOffset="80251.07">10089 6789 13 0,'2'9'93'0,"-1"3"-7"0,1 0-12 0,1 0-3 0,-2 0-2 0,1 0-2 15,0-1 0-15,-2 0-13 0,0 0 2 0,1-2-3 0,-1-2-10 16,2 0-9-16,-2-1 6 0,0 0-9 15,-2-3 3-15,4 1-3 0,-2-4-4 0,0 7-8 16,0-7-4-16,0 0 2 0,0 0 2 0,0 0-6 16,0 0 0-16,0 0 7 0,7-16-4 0,-4 7 3 15,3 1-1-15,-1-1 1 0,-1-1-9 0,1-1 8 16,1 1-8-16,0 1-1 0,-1 0 8 0,0 0 8 0,0-1-4 16,0 2-1-16,2-1 6 0,-1 2 1 15,-1-1 2-15,0 0-4 0,-1 3-5 0,0 2 4 0,1 1-3 16,-5-1 8-16,0 3 2 0,0 0-4 0,0 0-1 15,11 2-2-15,-11-2-5 0,3 10-2 16,0-6 4-16,-2 1-3 0,-1 3 1 0,3 2-2 0,-1 1-5 16,-1-1 0-16,2-1-5 0,-3 3 3 0,0-1-8 15,3 0 10-15,-2-2-12 0,0 3 9 0,-1-4-7 16,0 2 2-16,1-3-3 0,-1 0-2 0,2 0-5 16,-1-3-1-16,1 0 4 0,1 0-4 15,-2-1 1-15,-1-3-1 0,7 4 5 0,-7-4-2 0,0 0 5 16,9-10-6-16,-5 5-5 0,1 1 22 0,3-5-10 15,-1 2-1-15,1-5 1 0,-1 2 1 16,3-4 4-16,-2 3-2 0,5-4 6 0,0 1 2 16,-2-3 4-16,3 4 2 0,-2-2 0 0,-1 2-1 0,3 0 6 15,-1 1 4-15,-2 5 1 0,-1-4 3 0,0 4-4 16,-1 0 3-16,1 3-1 0,-6 1 5 0,1 0-4 16,-1 1 10-16,-4 2 1 0,10 2-2 0,-8 1-4 15,0 3-1-15,0 1-6 0,1 3-3 0,-3 2-4 16,0 1 2-16,1 0 0 0,-1 1-16 0,-1 3-9 15,-2 2-10-15,2 0-5 0,0-2-24 0,-2 1-19 16,3-7-35-16,0 1-21 0,1 0-9 0,1 2-19 16,-2-7-6-16,2 1-14 0,0-1-88 0,-1-3-272 15,-1 1 121-15</inkml:trace>
  <inkml:trace contextRef="#ctx0" brushRef="#br0" timeOffset="80646.81">10622 6824 42 0,'4'-9'132'0,"-1"-3"9"16,-2 3-4-16,-1 2 6 0,0 2-2 0,0 0 2 16,0 0-7-16,0 0-13 0,0 5-8 0,-4-4-9 15,4 4-15-15,-5-2-9 0,5 2-2 0,-8 6-9 0,2 1-9 16,-2-1-8-16,3 4-4 0,-3-2-5 0,-2 3-6 16,4 2-3-16,-2-4-6 0,3 4-8 15,-1-1 1-15,-1-1 3 0,2-1-3 0,1-3-8 16,3 0-1-16,-1 2-6 0,0-2-3 0,4-4-8 15,-2 2-2-15,1 0-5 0,1-1 0 0,1-2 4 0,2-2-3 16,-5 0 0-16,10 0-1 0,-10 0 2 16,13-2 7-16,-8-1 3 0,-1 1 10 0,5-3 2 15,-4 0 8-15,1 1 3 0,2-3 7 0,2 0 1 0,-2 2 5 16,4-4 0-16,-2-1-6 0,0 3-2 0,-5-2-2 16,5 2-3-16,-1-3-2 0,0 3-5 0,0 0 1 15,-1 3-9-15,-3-2-3 0,0 2 1 16,0-1-7-16,-1 2 0 0,1 1-2 0,-5 2 0 15,0 0-7-15,0 0-1 0,0 0 2 0,9 5-5 0,-8 2-1 16,-2 0-6-16,0 0-5 0,-2 4-13 16,1 1-13-16,-1 1-13 0,-1-2-15 0,3 3-17 0,1-2-19 15,1 0-21-15,1 2-18 0,-2-2-125 0,1-1-300 16,-1 0 133-16</inkml:trace>
  <inkml:trace contextRef="#ctx0" brushRef="#br0" timeOffset="81246.75">10874 6901 12 0,'7'-7'107'16,"-2"-1"-2"-16,1-1 11 0,-4 2 15 0,2-1-6 15,1-1 11-15,-1 1 7 0,0-1 0 0,-3 0-2 16,2 4-2-16,-3-2-5 0,4 0 5 0,-7-1-1 16,3 5-4-16,0-3-6 0,-1 2-11 0,1 4-10 15,0 0-8-15,0 0-13 0,0 0-11 0,0 0-6 16,-17 11-6-16,11-4-1 0,-3 5-9 0,4-2-7 15,-2 3-7-15,1-2-4 0,1 5-5 0,0-3-3 16,1 0-6-16,-1-1-1 0,5 0-6 0,0 0-9 16,0 0-12-16,0-5-8 0,3 4 0 0,-1-4-6 15,2 1-6-15,-4 0-9 0,6-2-2 0,-2-1 0 16,1 0-10-16,-1-1-5 0,3 0 4 0,0 1 0 16,-1-3-5-16,0-1 2 0,0-1 9 0,2 0 2 15,-1-2 4-15,2-2 4 0,-2 0 2 0,0-3 5 16,3-2 4-16,-1 2-3 0,-1-3 10 0,2 1-2 15,-2-6 1-15,1-1 6 0,0 2-3 0,-1-2 4 0,-2 4 2 16,0 0 4-16,2 0-1 0,-4 2 1 16,2-2 1-16,1 0 3 0,-5 3 2 0,2 3 2 15,-1 0 3-15,-2 1 3 0,0 0 10 0,3 2 9 16,-1 0-2-16,-3 3 5 0,1-5-4 0,-1 5 3 0,0 0-5 16,0 0 2-16,0 0-4 0,0 0 1 0,0 0 1 15,-1 17 0-15,-2-5-3 0,3-1 3 16,-4 3 5-16,3-1-6 0,-3 4 0 0,0 1 1 15,4 3 2-15,-2-2 1 0,-1 2 3 0,-1 8 5 0,-2-2 7 16,2-5 0-16,3 4 7 0,-2 2-2 0,-1-2 14 16,3-4-8-16,-4 6 5 0,2-6-1 0,-2 6 4 15,0-9 2-15,0 3 4 0,-3-2-3 0,5 1-1 16,-4 1-1-16,0-3-8 0,0-1-5 0,-2 2-3 16,0-4-3-16,-1 0-5 0,2-6 0 0,1-1-10 15,-2 1-17-15,-1-2-9 0,1-2-11 0,-3-1-13 16,1 0-17-16,2-5 2 0,-5-1-28 15,1-3-16-15,-5-1-15 0,1-6-29 0,-1-3-16 0,-3-3-16 16,2-5-19-16,-1 0-12 0,5-2-9 0,2-5-4 16,4 10-13-16,0-7-156 0,4 5-397 0,-2 2 176 15</inkml:trace>
  <inkml:trace contextRef="#ctx0" brushRef="#br0" timeOffset="81777.05">11001 6934 22 0,'6'3'171'0,"0"2"-9"0,3-2 2 0,-1 1-11 15,-3 0-16-15,4 2-3 0,-1-1-2 0,2-3-9 16,-1 3-7-16,4 1-11 0,-3-2-10 0,4 2-5 16,-3-5-14-16,2 1 6 0,5 1-8 0,-5-1-5 15,6-2-3-15,0-2-4 0,-1 2-3 0,0-6 1 16,-1 3 0-16,-1-4 5 0,5-1-3 15,-6 5-1-15,3-6-9 0,-1-1-1 0,-1 0-7 0,0 2-9 16,0-1 1-16,-2-1-3 0,-2 2-3 0,-1 1-4 16,-4 0-5-16,6-4 1 0,-5 4-3 15,0-1 1-15,-3 1-10 0,-1-3 6 0,-2 3 0 0,2 0-1 16,-4 0-2-16,3-2 0 0,-3 0 0 0,-3-1 0 16,-1-4-1-16,2 4-5 0,-3-1 1 0,-3 1-2 15,3 0 1-15,-3 2-1 0,2-2 2 0,-2 5 2 16,3-1 2-16,-4 1-2 0,-1 3-1 0,4-1-4 15,-5 2 0-15,2 2-1 0,-3 2 5 0,0 4 4 16,-1-1 1-16,-1 2 7 0,4-1-2 0,-5 5 2 16,1 1 2-16,0 5 0 0,-2-1 3 0,5 0-1 0,-1 2-2 15,2 0-4-15,-1 2 1 0,-1 3 0 16,6-5-2-16,-2 0-5 0,4 2-2 0,2-2 1 0,-2 0-3 16,2-1-3-16,4-1-2 0,-1-3-5 0,4 0-1 15,-1 3-2-15,6-2-1 0,-1 1-5 16,0-1-2-16,3-3-7 0,-1-1-8 0,4 0-10 0,-3-4-6 15,-2 3-6-15,4-3-12 0,-1-2-3 16,1 0-6-16,-2-2-9 0,0-2-11 0,2 0-5 16,-2-2-17-16,2-2-9 0,-3-1-13 0,2-1-10 15,5-1-5-15,-5-4-2 0,2-1-9 0,-1-4-4 0,3 2-96 16,-3-2-279-16,0-2 123 0</inkml:trace>
  <inkml:trace contextRef="#ctx0" brushRef="#br0" timeOffset="82163.08">11615 6982 432 0,'19'-20'7'0,"-2"3"12"0,-2 3 8 0,1-4 14 16,-1 3 7-16,-3 1 9 0,-2-1 20 0,-4 4-4 0,3-1 24 15,-1 2 10-15,-6-2 5 0,5 4 9 0,-5 0 6 16,1-3 0-16,-1 1-6 0,-3-1-5 0,-3 2-2 16,2 2-5-16,-2 1 0 0,0-1 3 0,-1 2-9 15,1 2 4-15,-1 0-12 0,1 0-2 0,4 3-7 16,-10-1-1-16,10 1-14 0,-9 2-8 0,1 1-4 16,3 1-10-16,-1 2-2 0,-2 3-5 0,1-4-5 15,1 6-6-15,2-1-2 0,2-1-3 16,-6 0-3-16,7 0-4 0,1 0-1 0,-4 3-2 0,3-1-5 15,2 1 3-15,3 0-3 0,-3 0 1 16,2-1-7-16,2 2 1 0,0-1 2 0,-1 1-1 0,1 1 3 16,-1-5 1-16,1 4-1 0,-1-2 0 15,2 3 2-15,-2-2-1 0,1 1 2 0,-1-2 2 0,1-2-1 16,-1 3 8-16,2-2 12 0,-2 0-3 0,-4-4 9 16,0 2 9-16,0 0 6 0,0 0 5 0,0-3 9 15,-2 2-1-15,-2 0-6 0,-4 0-4 0,3 0-8 16,-4-2-9-16,1-1-2 0,-2 2-18 0,-3-1-8 15,2-3-10-15,-2 1-17 0,4-2-18 0,-5 1-18 16,-5-2-16-16,1 0-11 0,-1 1-17 0,1 0-8 16,-5-1-23-16,5 0 3 0,-1-1-15 0,-3 1-5 15,5 0-11-15,-2 0-10 0,7-1-6 0,-2-1-12 0,2 1-8 16,-1-1-17-16,3 0-149 0,-2 2-383 0,0-5 170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4-16T15:56:22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15950 3749 64 0,'0'0'130'0,"0"0"-7"16,0 0-7-16,0-3-10 0,0 3 2 15,0 0-12-15,0 0 0 0,0 0-5 0,0 0-11 16,0 0 6-16,0 0-11 0,0 0 1 0,0 0-4 0,0 0-4 16,0 0-3-16,0 0 0 0,0 0 5 0,0 0 0 15,0 0-7-15,2 14-3 0,-1-1 1 16,-2-4-1-16,-1 6-13 0,2 3 11 0,0 2-5 16,-4 7-5-16,3-3-2 0,0 4-4 0,-2 1-7 0,3-8 4 15,-6 7-6-15,2 1-5 0,2-7-2 0,-1 5-9 16,-2 2 0-16,0-8-10 0,6 8-5 0,-6-7-10 15,1-1-4-15,-1 0-10 0,1 0-14 0,-1-2 1 16,1-1-27-16,0-5-18 0,2-1-23 0,0-6-32 16,1 1-32-16,1-2-124 0,-1-2-313 0,1-3 139 15</inkml:trace>
  <inkml:trace contextRef="#ctx0" brushRef="#br0" timeOffset="517.49">16143 3955 37 0,'4'-7'137'0,"5"2"3"0,-1 0 10 0,-2-2-16 15,3 0 8-15,1 0-6 0,0 2 0 0,2 0-8 0,-4 0-3 16,2 1-11-16,-1 1-5 0,-3 1-7 16,6-1-2-16,-6 1-10 0,-1 0-7 0,3 2-9 15,-2 0-7-15,-6 0-5 0,13 0-3 0,-8 0-5 16,0 2-6-16,2 0-3 0,-7-2-3 0,7 3 2 16,-2 0-5-16,-2 1-3 0,0 1 0 0,-1 1-2 15,-1 0-4-15,1 2-1 0,-2 6 0 0,-2-5-5 16,0 5 5-16,-1 0-7 0,-1 0-3 0,1-2-2 15,-4 7 0-15,0-1-1 0,-1 0 0 0,0-1-3 16,-1-1-2-16,-1 1 0 0,1 1-2 0,0-3-2 0,0-2-1 16,3 5-1-16,-2-3 1 0,3-3-2 15,-1 0 3-15,-2-2 1 0,0 1-6 0,3-1 1 16,1-1-2-16,0-3 1 0,3 0 1 0,-3 1-2 16,1-1-4-16,1-4 4 0,2 3 3 0,0-5-1 15,-1 6-1-15,1-6 2 0,3 7 3 0,-2-4-1 0,-1-3 1 16,6 2 0-16,-2 1 2 0,1-1 5 0,-1 2 2 15,3-4-5-15,1 2 1 0,1-1-2 16,4-1 8-16,1 2-11 0,-1-2-5 0,0 0-17 16,-1 1-12-16,3 0-27 0,2-1-19 0,-4 1-23 0,5 0-33 15,1 1-33-15,-6 0-21 0,6-2-33 0,-6 5-123 16,1-2-367-16,-1 0 162 0</inkml:trace>
  <inkml:trace contextRef="#ctx0" brushRef="#br0" timeOffset="1454.51">16755 4335 11 0,'0'0'138'0,"0"0"-4"0,0 0-2 0,4-2-6 0,-4 2-2 16,0 0-6-16,4-5-6 0,-4 5 6 0,3-6-9 15,-1 1-1-15,2-1-9 0,0-2-4 16,0 0-3-16,1-3-6 0,-3-1-8 0,4 0-3 0,-3-3-6 16,2 2-7-16,0-5-8 0,2 2 5 0,-2-2-3 15,0-3 2-15,0 1-3 0,0 1-3 16,0 5-2-16,-1-7 0 0,0 6 3 0,0 2-4 16,-1 1 1-16,-1 0 3 0,2 0 4 0,-3-1-4 0,4 8-4 15,-4-3 4-15,2 3-12 0,-3-1-5 0,1 3-3 16,-1-3-4-16,0 6-1 0,4-3 1 0,-4-3-4 15,0 6-1-15,4-2-2 0,-4 2 2 16,0 0-3-16,0 0 1 0,5 8-2 0,-2-4 0 0,-2 3-1 16,0 0-4-16,2 0-1 0,-1 1-2 0,2 5 0 15,0-3 0-15,-3 1-3 0,2 0 1 16,-2 0-3-16,-1 0 3 0,4 0-2 0,1 0-4 0,-5 1-1 16,0-6-4-16,4 1 5 0,-4 1-7 0,5-3 1 15,-5 2-1-15,3-2 1 0,-1 0 5 0,1-2-8 16,-3 1-4-16,1 0 13 0,-1-4-8 0,3 5-1 15,-3-5 2-15,0 0 9 0,0 0-11 0,14-6 2 16,-13 0 0-16,5 2 2 0,-1-4-3 0,-2-1 8 16,2 2-5-16,-1-5-3 0,1 2 9 0,3-3-7 15,-1-1-2-15,0-5 3 0,2 2-1 16,-2 3 1-16,1-6-5 0,-3 11 6 0,2 0 10 0,-4-1-5 16,6-2 10-16,-5 8-2 0,-1-4 7 0,-1 0-1 15,2 6 1-15,-3-1 2 0,2 0 5 0,0-2 2 16,-3 5-1-16,2-3 1 0,-2 3-1 0,0 0 7 15,0 0-11-15,4 11-1 0,-4-11-2 0,6 7 0 16,-5 4 5-16,2-2 4 0,2 4-10 0,-3 1-3 16,1 3-3-16,0 4 5 0,-2-4 2 0,3 3 4 15,-3 0-9-15,-1 2 0 0,3-2-4 0,2 0 3 16,-4 1 0-16,2-2-2 0,-2 0-2 0,3 1-9 16,-3-6-5-16,3 3 3 0,-1-1-21 0,-1-1-20 15,-2-2-20-15,4-2-20 0,-4 0-24 0,6-1-24 16,-6 1-30-16,3-1-37 0,-2-3-38 0,3 0-31 15,-1-1-163-15,-3 0-462 0,2 0 204 0</inkml:trace>
  <inkml:trace contextRef="#ctx0" brushRef="#br0" timeOffset="9459.84">17747 4152 37 0,'0'0'58'0,"0"-3"1"0,0 3 7 0,0 0-14 15,0 0 5-15,4-2 2 0,-4 2 5 0,0 0-8 0,1-4-1 16,-1 4-2-16,0 0 2 0,0 0-7 0,0 0 12 15,0 0-5-15,0 0-7 0,0 0 5 16,0 0 0-16,13 6 0 0,-9-4-2 0,0 5-6 0,2-2 0 16,2 0 3-16,-2 0-17 0,2 2 10 0,0 2-7 15,-2-2-2-15,0 0 6 0,2 0-9 0,-2 1-2 16,1 0-1-16,-3-3-10 0,2 1 7 0,-1 0 1 16,-1-1-7-16,-2 0-8 0,2-1-12 0,0 1-3 15,-3-2-14-15,1 1-4 0,3-1-20 0,-3 1-9 16,2-3-22-16,-4-1-4 0,4 7-9 0,-4-7-16 15,0 0-77-15,3 0-194 0,-3 0 86 0</inkml:trace>
  <inkml:trace contextRef="#ctx0" brushRef="#br0" timeOffset="9696.54">17889 4171 22 0,'0'0'130'0,"0"0"-13"0,0 0-4 16,0 0-14-16,0 0-15 0,-17 9-6 15,14-5-5-15,-3 1-9 0,3 0-6 0,-1 1-6 0,0-1-1 16,-4 3-5-16,3 2-4 0,-1-2 6 0,-2 0-17 16,3 0-1-16,-4 0-14 0,4-1-18 0,1-2-14 15,2 0-16-15,-5-1-16 0,7 2-9 0,-4-1-20 16,3 1-77-16,-4-1-166 0,4-1 73 0</inkml:trace>
  <inkml:trace contextRef="#ctx0" brushRef="#br0" timeOffset="10469.48">18381 3931 49 0,'5'-5'115'0,"4"1"2"0,4 2 8 0,-3-1 8 0,3 0-8 16,0 1-8-16,-3 0-3 0,0 0-9 0,0 4 1 15,1-5 4-15,-5 3-7 0,3-2-4 0,-3 2-14 16,-6 0-3-16,8-1-3 0,-3 2-9 0,-5-1 3 16,9 0-2-16,-9 0-10 0,4 5 1 15,-3-3-4-15,0 3-5 0,1 0-5 0,-2-2 2 0,0 3-8 16,-2 1-5-16,0-2-2 0,-2 3-3 0,1 3-4 16,-4-1-3-16,0-1-3 0,1 1-1 0,-2 2-8 15,-2-1-6-15,0 3-2 0,1-3-8 0,0-2-2 16,-1 2-9-16,2-2-11 0,0 0-3 0,1-1-2 15,0-3 0-15,2 0 1 0,4 1-8 0,-3 0-15 16,0-4 15-16,3 1-9 0,1-3 8 0,-5 4 4 16,5-4 0-16,0 4 6 0,0-4 0 0,0 0 11 15,0 0 4-15,0 0 10 0,0 0 11 16,6 5 8-16,-2-3-1 0,-4-2 7 0,9 3 5 0,-5-3-6 16,4 3 3-16,-1 1-3 0,0 0 3 0,-1-1 3 15,2 2 2-15,2-2 2 0,-1 5 1 0,1-1-3 16,0-1-1-16,-3 1 3 0,3 0-5 0,-2 2 6 15,3 0 5-15,-3-2-5 0,0 3 2 0,3-1-1 16,-5 2 3-16,3-3-1 0,-5 2 1 0,1-1-2 16,2-1 5-16,-4 2 2 0,0-1 2 0,-2-2 9 15,1 1 10-15,-2-1-1 0,-2 3 5 0,2 0-7 16,-5 0-1-16,-1-1-4 0,-1 0-2 0,1 0-8 0,-2 1-3 16,-6-3-6-16,0 3-7 0,-2-1-17 0,2 1-6 15,-3-3-18-15,0 0-21 0,0 0-22 0,0-2-33 16,-4-1-13-16,6-3-32 0,1 2-39 15,2-5-18-15,1 2-38 0,1-2-171 0,-1 2-432 16,6-2 191-16</inkml:trace>
  <inkml:trace contextRef="#ctx0" brushRef="#br0" timeOffset="12058.37">21065 3939 76 0,'0'0'98'16,"6"-6"-3"-16,-2 5-12 0,0-1 4 0,3-2 0 16,-3 3-7-16,3 0 10 0,-1-1-2 0,1 2-8 0,0 0-10 15,-2 0-5-15,-5 0 9 0,13-2 1 0,-8 4-7 16,2-2-4-16,-7 0-12 0,7 2-2 15,-3-2 1-15,-4 0-8 0,7 7 1 0,-5-5-9 16,1 4 1-16,-1-2-4 0,-2 1-1 0,0 4-5 16,3-2 1-16,-6 1-3 0,3 1-3 0,0 2 2 15,-4-1-8-15,-1 2-3 0,1 0 1 0,-1-1 3 16,-2 0-9-16,-2 0 2 0,1 0 1 16,2 2-4-16,-2-4-1 0,0 0-4 0,2-1-6 0,1-1-1 15,0 0-4-15,1-3-4 0,0-1-4 0,-1-1-4 16,4 3 0-16,-2-2-4 0,3-3 7 0,-4 6-8 15,3-3 8-15,1-3-3 0,-4 2 10 0,4-2-5 16,0 0 3-16,0 0 6 0,0 0 5 0,0 0 2 0,0 0 8 16,0 0-3-16,10 5 11 0,-8-2-1 0,4-2 3 15,-1 0 1-15,2 1 1 0,0 0 9 0,5 0 8 16,-3 1 7-16,1-1-1 0,-4 2 6 0,3 0 5 16,0 0 1-16,0 1 2 0,1 2 17 0,-3-1 0 15,-1 0 0-15,-1 2 1 0,-1 0-3 16,2 2-6-16,-1-1-3 0,-2 1-6 0,-2 2-1 15,2 0-9-15,-3 2 3 0,1-3-4 0,-1 2-4 0,-1-1-2 16,-2-1 5-16,-1-1-9 0,1 2 2 0,-1-1-1 16,-4-2-2-16,3 2-3 0,-4 0-3 0,3-2 0 15,-6-1-7-15,3 1-10 0,-5-2-15 16,4 0-6-16,0-3-25 0,2 0-18 0,-3-3-30 0,-1 0-26 16,1-3-30-16,-1-2-24 0,6-2-36 0,-3 0-18 15,0 0-146-15,1-2-392 0,3-1 174 16</inkml:trace>
  <inkml:trace contextRef="#ctx0" brushRef="#br0" timeOffset="12622.84">21446 4018 2 0,'0'0'187'0,"0"0"-10"0,2-6-17 16,-2 6-14-16,4-3-9 0,-4 3-3 16,0 0-5-16,0 0-7 0,0 0 7 0,0 0 0 0,0 0-4 15,0 0-8-15,0 0-11 0,0 0-9 0,0 0-6 16,-13 9-10-16,9-4-4 0,-1 2-9 0,0 3-5 16,-5 2-2-16,1 4 1 0,-1 1 1 15,0-1-2-15,1 3-3 0,0 2-2 0,-4 8 3 0,4-3-4 16,0 4-2-16,1-5-6 0,-2 5-3 0,5-9-4 15,1 7-4-15,0-7-4 0,3 1-1 0,1-1-4 16,0-2-3-16,4-1-4 0,0 0-2 0,0-4-4 16,1-4-2-16,4 7-2 0,-4-6-5 0,1 1 1 15,1-3 1-15,3-1-4 0,-4 0-3 0,2-3 1 16,0 0-6-16,-1 0 3 0,2-3-6 0,0 0 1 16,-2 0 3-16,5-1-2 0,-3-2 4 0,0-2-1 15,4 0 2-15,-3-2-3 0,-1 0 4 16,5 0-1-16,-5 1-2 0,-1-3 0 0,2 0 0 15,-2 1 1-15,-1-2-1 0,0-3 2 0,0 2-1 0,1 0 0 16,-3-4 1-16,0 2 2 0,-1 0 0 0,0 0 3 16,2-1-1-16,-3 2-3 0,-1-2 1 0,-2 3-2 15,0 0 4-15,0 3-1 0,-1-1 8 0,-2-2 7 16,2 4 2-16,-1-1 3 0,-3-2-6 0,1 8-1 16,-1-3 2-16,0 1 2 0,5 2-6 0,-12 5 2 15,3-5 0-15,1 9-5 0,-3 1-3 0,0 0 3 16,0 1-4-16,1 0-8 0,-4 4-3 0,1-3-4 15,2 2-15-15,0-4-11 0,2 5-21 0,4-4-28 0,-3 0-24 16,1-1-31-16,5 1-42 0,-2-5-26 0,4 1-24 16,-2-1-147-16,1 2-408 0,1-1 180 15</inkml:trace>
  <inkml:trace contextRef="#ctx0" brushRef="#br0" timeOffset="13443.57">21815 4501 159 0,'0'0'153'0,"0"0"-15"0,0 0-19 15,0 0 0-15,0 0-15 0,0 0-7 0,0 0-6 16,0 0 2-16,10-12-6 0,-9 9-1 0,1-3 8 15,2-1-7-15,-1 0-3 0,0-6-3 0,0 2-8 16,1-1-4-16,-2-2-7 0,3 2-8 0,-4-6 2 16,3-1-8-16,1 1-5 0,-1 5-5 0,0-1-1 15,-3 3-3-15,3-2-2 0,0 2-1 0,1 0 1 16,-4 4-3-16,2-2 0 0,-2 2-2 0,0 4 0 16,3-3 2-16,-4 1 0 0,3 2-4 0,-2-1 0 15,-1 4-5-15,0 0 1 0,0-5-2 0,0 5-3 0,0 0-3 16,0 0 3-16,0 0-3 0,0 0-4 0,0 0 5 15,9 9-3-15,-5-3 3 0,-2 0 0 0,1 1 1 16,-2 5 2-16,3-1-1 0,-1 4-1 0,-2-5-2 16,-1 3 1-16,1 1-2 0,-1-1 0 0,4 1-2 15,-1-3 1-15,-2 1-2 0,0-1-1 0,1-3-3 16,0 3-4-16,-2-5 3 0,3-1 0 16,-1 2-2-16,1-1-5 0,-1-1-1 0,1-2 0 0,-2 1-3 15,-1-4 2-15,4 4-3 0,-4-4 5 16,0 0-1-16,0 0 0 0,0 0-4 0,14-8 3 0,-9 3 2 15,0-1-3-15,0-4 3 0,0-1-5 0,1-2-1 16,1-3-2-16,2 1 0 0,0-3 0 0,-4 1 0 16,5 0 2-16,-1-1 1 0,0-1 0 0,-5 9 1 15,6-2 1-15,-2 1 3 0,-3 1 4 0,3 3-1 16,-2 0 1-16,-1 3 2 0,3-4 4 0,-4 3 1 16,2 1 1-16,-2-1 3 0,-1 2 0 15,-3 3 6-15,3-2 0 0,1-1 4 0,-4 3 7 0,0 0 7 16,7-2-3-16,-7 2 4 0,0 0-3 0,6 5-2 15,-2-3 9-15,-1 3 4 0,-1 1 3 0,3 0 6 16,-1 6-4-16,-3 0 4 0,2 4 1 0,-1 3 0 16,-2 2-4-16,-1 2-1 0,2-1-2 0,-1-1-2 15,0 0-7-15,0 1-6 0,2 0-4 0,-4-4-3 16,1 6-10-16,2-8-12 0,-1 5-14 0,2-4-21 16,-2 0-9-16,1-3-17 0,1-3-22 15,0 4-25-15,-4-3-21 0,1 0-33 0,1-1-34 16,3-1-21-16,-3-4-39 0,0 2-148 0,-3-3-432 15,3-5 191-15</inkml:trace>
  <inkml:trace contextRef="#ctx0" brushRef="#br0" timeOffset="30293.67">22942 4513 36 0,'0'0'93'16,"0"0"-3"-16,8-2-3 0,-8 2 12 0,0 0-10 15,0 0-2-15,10 2 4 0,-10-2-3 0,0 0 0 16,6 1-2-16,1 2 6 0,-6-1-9 0,4 1 2 15,2 0-10-15,-1 4-4 0,-1-3-5 0,2 1-4 16,-1 0-6-16,-1 2-8 0,3-1 2 0,-2 2-7 16,2 0-4-16,0 0-4 0,-2 0-6 0,3 0 3 15,-3-2-12-15,-1 1-9 0,2-2-9 0,-2-1-26 16,-1 3-25-16,-2-2-16 0,2 0-20 0,0-1-22 16,-2 2-20-16,2-2-103 0,-4 1-248 15,2 1 110-15</inkml:trace>
  <inkml:trace contextRef="#ctx0" brushRef="#br0" timeOffset="30539.12">23117 4538 140 0,'0'0'165'0,"0"0"-10"15,-5-3-6-15,5 3 2 0,0 0-16 0,0 0-9 0,-9 11 11 16,7-4-16-16,-3-1-2 0,-1 0-15 0,3 3-10 16,-5 0-9-16,3 2-8 0,-2-2-11 0,0 0-7 15,-2 3-4-15,1 0-5 0,1-3-8 0,0 1-20 16,2-1-22-16,-4 1-43 0,5 1-37 0,-1-6-28 16,4 3-30-16,-3-5-143 0,3 5-304 0,-2-3 135 15</inkml:trace>
  <inkml:trace contextRef="#ctx0" brushRef="#br0" timeOffset="31085.45">23533 4461 93 0,'9'-6'181'0,"3"3"-13"16,-3 1-8-16,2-1-10 0,1 2-5 0,0-1-6 0,-1 2 0 15,-2-2-5-15,0 2-10 0,-1 2-9 0,1-2-8 16,-3 0-5-16,-2 2-4 0,1 1-5 16,-1-1-8-16,2 0-1 0,-3 3-5 0,-1 0-4 15,-2-2-2-15,2 2-6 0,-2 3-9 0,-3 0-1 0,-1 4-8 16,-2-3-6-16,2 5 1 0,-1-4-8 0,-1 4-1 16,-2-4-3-16,-2 6-3 0,-2-2-2 0,2 0-4 15,0 1-7-15,-2-6 1 0,3 3 0 16,1 0 0-16,0-3-5 0,-1 3 4 0,2-5-5 15,-3 4 4-15,5-4 0 0,-1 2-8 0,2-3-1 0,0 1-3 16,-1-2 0-16,2-1 0 0,2 1 1 16,0 0 0-16,0-2-2 0,1-3 0 0,0 5 2 15,0-5-1-15,1 6 2 0,3-3-3 0,1 1 2 16,0-4-3-16,1 0 4 0,-6 0-2 0,13 0 0 16,-3 0-3-16,-1 0 2 0,4-2-6 0,-2-1-3 0,2 1-11 15,5 0-7-15,-4 1-18 0,-1-2-19 0,-3 2-33 16,2-1-32-16,0 2-38 0,0-2-34 0,-3 1-185 15,2-1-415-15,1 1 183 0</inkml:trace>
  <inkml:trace contextRef="#ctx0" brushRef="#br0" timeOffset="31491.6">23999 4483 47 0,'-4'3'113'0,"2"0"-13"16,2 3-6-16,0-6-11 0,-3 8-6 0,1-5-6 0,0 2-12 16,2 1-7-16,0-1-2 0,0 0-6 0,0 0-11 15,0 2 5-15,2-2-11 0,-2 2 0 0,3-2-11 16,1-1 7-16,-2 1-1 0,1 0 2 0,4 0-7 15,-3-1 8-15,3 0 6 0,-2 0 5 0,3 0 9 16,2 1 9-16,-2-1 8 0,-2 1 5 0,6 2-5 16,-2-1 8-16,-1 0 0 0,0 1 4 0,4-2 5 15,-3 2 2-15,-1 0-3 0,1-2 3 16,-2 3-1-16,-3-2 0 0,3-1 3 0,-3 2-5 0,0-3-3 16,-3 2-3-16,1-3-6 0,-2 4-5 15,-1-1-5-15,0 1-4 0,-2 0-6 0,2-1-5 16,-3 2-2-16,-1-1-6 0,-3 2-11 0,2-1-6 0,-3 1-8 15,0-2-24-15,-1 0-21 0,2 0-30 0,-2-4-36 16,1 1-31-16,-1-2-34 0,1-2-34 0,1 0-151 16,7 0-381-16,-21-6 169 0</inkml:trace>
  <inkml:trace contextRef="#ctx0" brushRef="#br0" timeOffset="31692.72">24050 4529 119 0,'9'-7'219'0,"5"2"-20"0,4-4-16 16,1 5-25-16,-1-2-12 0,3 0-13 0,-1 0-16 16,-1 0-15-16,4-2-14 0,-2 4-13 0,-2 0-22 15,0 1-21-15,-1-2-35 0,-8 1-35 0,9 2-38 16,-7-2-39-16,-1 2-117 0,-2 2-252 0,-1 0 112 15</inkml:trace>
  <inkml:trace contextRef="#ctx0" brushRef="#br0" timeOffset="32304.08">24547 4432 146 0,'0'0'149'0,"0"-4"4"0,0 4-19 0,0 0-1 15,0 0-1-15,0 0-5 0,0 0-8 0,0 0-6 16,0 0-8-16,-10 7 3 0,6-2-4 0,2 1-10 15,-6 3-2-15,4 0-5 0,-2-1-11 0,-2 4-8 16,3-1-5-16,-4 0-8 0,3 2-4 0,-1 3-2 16,2-3-7-16,-1 2-4 0,2 3-4 0,-4-3-6 15,5 1-1-15,1 2-3 0,-3-1-3 0,3-4 0 16,0 1 1-16,6 6-4 0,-6-7 0 0,2 1-3 0,0-2-3 16,0 6 0-16,2 1-4 0,-2-6 2 15,3 0-2-15,1-4-1 0,2 6 1 0,-3-4 0 16,0-3-4-16,6 3 3 0,-1-4-4 0,-3 1 1 0,0-2-4 15,0 0 3-15,4 1 2 0,-1-4 1 0,0-2-7 16,-3 2 5-16,-5-3-2 0,14-2-1 16,-7 2-1-16,0 4-1 0,-7-4 1 0,16-5 6 15,-9 4-4-15,-7 1-2 0,13-6 3 0,-6 2-5 0,2-2 7 16,-1 0-8-16,1-1 5 0,-4-3-2 16,1 1-2-16,-3 4 2 0,1-3-1 0,-2 2 2 0,2-3 3 15,-4 0-2-15,0 1-2 0,0 1 4 16,0 0-1-16,-2 0 1 0,0-1 0 0,0 4 6 15,-2-1 6-15,1 1 0 0,-2 1-2 0,-1 0 0 16,-1 3-1-16,2-2 2 0,5 2-4 0,-14 5 0 16,2 0-1-16,3 2 0 0,-1-1-3 0,-2 0-1 15,3 4-2-15,-3-1 3 0,0 3 0 0,1 4-5 16,1-9-10-16,1 5-19 0,3-3-31 0,-1 1-28 0,2-2-27 16,4-3-44-16,-2 2-23 0,3 1-29 0,-2-1-116 15,-2 0-350-15,4-7 155 0</inkml:trace>
  <inkml:trace contextRef="#ctx0" brushRef="#br0" timeOffset="35672.1">25174 4733 93 0,'12'0'135'0,"-6"-3"-5"0,0 1-1 0,2 1 2 16,0 1-9-16,-1-2-10 0,-1 2-8 0,2-2 1 16,0 0-20-16,-2 2-7 0,0 1-4 0,-6-1-10 15,13 0-7-15,-8 1-9 0,-5-1 1 0,13 0-12 16,-8-2-10-16,-5 2-12 0,7 1-28 0,-7-1-24 16,10 1-28-16,-6-1-33 0,-4 0-11 0,6 2-104 15,-5 1-229-15,3 0 101 0</inkml:trace>
  <inkml:trace contextRef="#ctx0" brushRef="#br0" timeOffset="35918.58">25232 4903 76 0,'7'2'122'0,"-2"-1"-16"0,0 1-11 0,-1-1-5 0,2-1-11 15,1 3-6-15,1-3-2 0,0 2-15 0,-3-1-14 16,4 1-7-16,3 0-25 0,-1-2-15 0,-2 0-29 16,5 0-27-16,-1-2-66 0,-3 2-135 0,3-3 60 0</inkml:trace>
  <inkml:trace contextRef="#ctx0" brushRef="#br0" timeOffset="38674.56">26670 4763 30 0,'0'0'94'0,"0"0"-1"0,0 0-6 16,0 0-3-16,18-2-6 0,-13 2-6 0,3-3 12 16,2-1 6-16,0 1 1 0,0-1-8 0,2-1 2 15,1-2-2-15,-3 0-8 0,3 1-9 0,-2-2 6 16,2 3-16-16,-2-3 1 0,1 4-10 0,-3-1 5 0,-3 3 7 16,3-1-8-16,-5 1 9 0,1 0-11 15,-1 0-2-15,-4 2-4 0,5-2 2 0,-5 2-17 16,9 0 8-16,-4 4 6 0,-1 0 5 0,1-1-3 15,-1 1 0-15,6 3-5 0,-5-1-2 0,1 0-3 16,1 2 3-16,-3-4-2 0,5 4-4 0,-1-1-7 16,-3-4 2-16,1 1-3 0,4 0-4 0,1-3-5 0,-1 1 5 15,3-5-4-15,1-1-6 0,5-3-4 0,0-2-8 16,5-1-9-16,3-4-18 0,-8 5-16 0,2-1-32 16,4-4-12-16,-6 4-17 0,-3 0-39 0,0 3-26 15,-5 0-122-15,-5 3-317 0,0-1 142 16</inkml:trace>
  <inkml:trace contextRef="#ctx0" brushRef="#br0" timeOffset="39039.9">27419 4499 157 0,'0'0'219'0,"0"0"-2"15,0 0-2-15,8 9-16 0,-8-3-11 0,1-1-3 16,0 5-16-16,2-1-12 0,-1 4-15 15,0-1-12-15,-1 8-13 0,-1-1-9 0,0 0-13 16,-1 3-9-16,-1 2-7 0,0 3-13 0,-2 2-6 16,-2 0-7-16,-1-1-5 0,2-1-18 0,0-5-16 0,2-1-22 15,2 0-23-15,0-3-29 0,1-4-35 0,-1 5-30 16,2-8-24-16,4-2-29 0,-1 1-23 0,0-1-114 16,0-3-340-16,1-1 150 0</inkml:trace>
  <inkml:trace contextRef="#ctx0" brushRef="#br0" timeOffset="39400.71">27732 4626 87 0,'0'-7'200'0,"-1"2"-10"0,-3-1-6 15,3 3-18-15,-2-3-10 0,-1 3-20 0,1 1-3 16,3 2-9-16,0 0-14 0,0 0-14 0,-20 5-6 15,15-1-14-15,0 0-5 0,-3 4-4 0,-2 5-8 16,3-1-3-16,-2 6-7 0,0 0-5 0,0 6-2 16,0-5 0-16,-1 5-9 0,1 4-6 0,-3-3-1 15,8-1 2-15,0-6-1 0,1 2-2 0,3-6-5 16,2-2-1-16,-1 0-3 0,2 0 0 16,1-5-7-16,1 0 2 0,0-5 1 0,4 3-4 0,0-3-3 15,0-3 4-15,2-2-1 0,1-5 0 0,0 0 1 16,-1-1 1-16,4-5-1 0,-1 1 0 0,-1-2-3 15,-4-4 5-15,1 3 0 0,-1-4 4 0,-1 2-4 16,1-10-2-16,-4 9 0 0,-4 0-2 0,3-2-1 0,1 8-1 16,-5-1-13-16,3 1-6 0,-3 3-23 15,1-2-9-15,-2 5-22 0,1 0-25 0,-3 2-27 16,2 1-34-16,0 1-27 0,1 3-135 0,-7-4-341 16,7 4 151-16</inkml:trace>
  <inkml:trace contextRef="#ctx0" brushRef="#br0" timeOffset="40508.61">27981 4986 62 0,'7'-10'144'0,"-7"10"8"0,1-5 2 16,-1 5 7-16,3-7-3 0,-3 0-7 0,1 2 1 15,0-4-11-15,2-1-9 0,-2 4-5 0,0-2-6 16,1 3-3-16,0-6-8 0,-2 1-1 0,4 1-2 15,0-1-4-15,-2 3-8 0,0 0-7 0,0 0-7 16,-2 2-5-16,0-2-7 0,3 4-7 0,-1-1-4 16,0-4-5-16,-2 4-5 0,1 0-6 0,0-6-7 0,0 6-1 15,2-1 6-15,0 0-17 0,-2 0 0 16,0 0 0-16,-1 5-1 0,1-6-2 0,1 1 0 16,-1 2-1-16,-1 3-1 0,1-7 1 0,2 5-1 15,-2-3 0-15,-1 0 0 0,0 5 1 0,1-8-5 0,-1 8-2 16,3-3 6-16,-2-2-5 0,0 1-5 0,1 0-2 15,-2 4 1-15,0-6 0 0,0 6 1 0,1-5-2 16,-1 5-3-16,3-9-1 0,-1 8 4 0,-2 1-4 16,4-5 2-16,-3 4-2 0,-1 1 1 0,4-3 0 15,-4 3-7-15,3-5 6 0,2 1-1 0,-3 1 0 16,2-2-1-16,0 1-1 0,2-1 5 16,-3 3-5-16,1-3 3 0,3 0-3 0,-3 3 0 0,3-1 0 15,-4 1 2-15,1 0 0 0,-4 2-1 16,8-5 3-16,-4 3-2 0,-1-1-2 0,-3 3 1 0,0 0 0 15,8-1 2-15,-8 1-1 0,4-1-1 0,-4 1 0 16,0 0-2-16,0 0 6 0,5-2-4 16,-5 2 6-16,0 0-8 0,0 0 7 0,0 0-5 15,10 3 0-15,-10-3 2 0,4 1-1 0,-4-1-1 16,5 3 0-16,-5-3 0 0,7 2-3 0,-7-2 3 0,2 3 1 16,-2-3 1-16,4 2-5 0,-4-2 3 0,0 0 1 15,5 2-2-15,-5-2 3 0,2 2-2 0,-2-2-5 16,3 5 8-16,-3-5-3 0,3 5-2 0,-2 0 2 15,-1-5 2-15,3 4-2 0,-2-1 0 0,0 1 0 16,-1-4 1-16,0 5-2 0,3 0-1 0,-3-5 4 16,4 7 1-16,-4-7-4 0,0 6 3 0,0-2-2 15,0-4 1-15,0 7 0 0,-3-3 0 0,3 0 3 16,-4 1-2-16,3 2-1 0,-3-1-1 0,3-3 0 16,-5 1 0-16,2 5 0 0,-4-3-4 0,0 0 2 15,-1-1-1-15,-1 2 0 0,3 2 1 0,-3 0-3 16,-1-3 1-16,2 0-1 0,-1 1-4 0,0-2-1 15,3-1 1-15,2 1-4 0,0-2 0 0,0 0-1 16,2-1-2-16,3-2 1 0,-8 0-5 0,5 3 11 16,3-3-10-16,0 0 8 0,0 0-4 0,0 0 0 15,-5 2 0-15,5-2 2 0,0 0 4 0,0 0-2 16,0 0 1-16,0 0 2 0,0 0 0 0,0 0 3 16,0 0-1-16,0 0 1 0,0 0 3 0,0 0 1 15,25 0-2-15,-16 0 2 0,-4 0 1 0,6 0 0 16,-4 0 0-16,2 4-2 0,0 1 3 0,1-3-2 15,-1 3 2-15,3 1 6 0,-1 0 10 0,-2 1 1 16,0 0 1-16,3 0 1 0,-6 2 1 0,6 0-1 16,-2-1 0-16,-2 3 1 0,-1-3-3 0,1 2-1 0,1-3 0 15,-4 2-3-15,-3-2-4 0,5 1 3 16,-3-1 2-16,-2-1 4 0,2 2 4 0,-3-4 9 16,1 2 9-16,-4 2 9 0,1-3 11 15,-1 0 12-15,-2 2-4 0,-1 0-9 0,-2-2 15 0,1 2-19 16,-6 0-1-16,1-2-8 0,-1 0-8 0,0-2-7 15,-1-1-9-15,-4-1-14 0,0-1-16 0,2-1-12 16,-3 0-19-16,4 0-32 0,-2-2-25 0,2 0-34 16,-3 1-47-16,4 1-35 0,2-3-31 0,-1 1-33 15,2 1-201-15,-3 4-516 0,13-2 228 0</inkml:trace>
  <inkml:trace contextRef="#ctx0" brushRef="#br0" timeOffset="82799.64">18755 7122 64 0,'0'0'67'15,"0"-5"2"-15,0 5-2 0,0 0 9 0,0 0-2 16,0-5 0-16,0 5 1 0,0 0-17 0,0 0 10 0,0 0 0 15,0 0 2-15,0 0 0 0,-2 15-1 0,2-6 3 16,-3 8-7-16,2 6-3 0,-3 4-4 16,2 3-8-16,0 6 5 0,0-1-11 0,2 1 2 15,-3 4 0-15,2 0-7 0,2-1-5 0,1 12 2 0,-2 2-2 16,1-2-4-16,3 2-6 0,-2-13 4 16,-1 9-3-16,2 2 3 0,0 2 1 0,0-15 4 15,-1 16-5-15,3-2 1 0,-1-1 1 0,-4 0 0 16,1-13-5-16,0 21 7 0,4-1-2 0,-5-1-2 15,0 2 5-15,0 1 0 0,0-4 0 0,0 1 0 16,-3-1-1-16,6-4-3 0,-6-1 1 0,3-11-1 16,3 0-3-16,-3-2-2 0,0-2 0 0,0 1-3 15,0-1-3-15,0-1 0 0,2 2-4 0,-1-1 4 16,-1 0-3-16,0 1-1 0,1 0 4 0,0 2 3 16,-1-1 4-16,0 4-9 0,0-2 10 0,0 0-2 15,-2 11 1-15,1-11-1 0,1 11 0 0,-2-15-1 16,-1 2-4-16,0 0 0 0,2-1-1 0,-3-1-5 0,1-5 4 15,5 3-2-15,-4-1-6 0,1 1 3 0,2-5-4 16,2 1-1-16,0 2 1 0,-1 3-1 0,4-2 1 16,-6 3 0-16,4 3 0 0,-1-1 0 0,-1-1 1 15,0 2-1-15,0 1-2 0,-1 0 0 0,2 9 3 16,-2-11-5-16,3 3 7 0,-4-3 5 0,0 0-8 16,1 2-1-16,2-3 1 0,-3 3-1 0,0 11-1 15,0-16 6-15,0 5 1 0,-3 0-2 16,2-1 3-16,1-2-2 0,0 1-2 0,0 2 3 0,0 0 0 15,-4-1-5-15,6-2 2 0,-2 1 2 0,-2 2-2 16,4-2 2-16,-2-1-4 0,2 1 4 16,-1 0-3-16,2-1 3 0,-3 2-1 0,1-1-3 0,2 4 3 15,-1-7-4-15,0 4 1 0,0-4 1 0,-2 3 1 16,4-3-3-16,-4 0-1 0,1 1 3 0,-1-1-1 16,4-1 1-16,-4 1-3 0,4 0-2 0,-3-6 0 15,-1 2-2-15,0 1 5 0,4-2-3 0,-4 2 0 16,0 3-3-16,0-1 3 0,4 1 4 0,-4-2-3 15,-3 2-2-15,3 1-1 0,0-4 6 0,3 0-3 16,-6 0-1-16,2-3-2 0,1 0-4 0,0 0 4 16,-2-1 0-16,0-7 1 0,2 0-1 0,-1 0-1 0,-2-2-1 15,2 0 3-15,1 2 1 0,0 1-3 16,-2-4 8-16,0 0-9 0,4 1-2 0,-2-1 4 16,-2 0-5-16,2 2 8 0,0-1-7 0,0-3 2 15,0 2 2-15,-1-2 1 0,-3 1 3 0,4 1-6 16,-2 1-1-16,0-3 2 0,2-2-3 0,-2-2 0 15,-1 2 3-15,2-5-3 0,1 3 1 0,0 1-1 16,-3-4 0-16,3 1 1 0,-1-1 5 0,2 2-1 16,-1-4-5-16,0 4 1 0,0 0-1 0,-1-1 0 15,5 1 0-15,-7 1 4 0,2-1-4 0,1 2 2 16,0-4 2-16,0 6-2 0,0-3-3 0,0 1 5 16,0-3-1-16,0 1 1 0,0 1-4 0,0-2 0 0,0 2 1 15,0 0 1-15,0 0 3 0,0 2 5 16,-2-1-8-16,0 0 0 0,2 1 0 0,-1 3-3 0,1 1 12 15,-1 1-12-15,-1-2 5 0,1 2-2 0,-1-1 2 16,0-5 0-16,-2 7-2 0,2-4 0 0,-4 2-3 16,3 3 0-16,1-2 7 0,-2 0-5 0,-2 0 2 15,3 0-1-15,-3-3-1 0,4-2 0 0,-3-2 0 16,2 4 3-16,1-5-4 0,-1 2-2 0,1-2 4 16,-1-3-3-16,2 1 2 0,0-2-1 0,-1 0 1 15,2 2-3-15,0-5 2 0,-1 5-3 16,2-4 1-16,-1-2 4 0,2 3-3 0,-1-1 3 15,0 0 0-15,-1-5-5 0,3 6 4 0,-1-3-5 0,1 1 7 16,-1-1 3-16,-2-3-7 0,9 3 4 0,-2-1-1 16,2 0 3-16,3 0-2 0,1-2 12 0,6 2-8 15,-1-2-3-15,5 0 0 0,5-2 6 16,3 2 6-16,1 2 2 0,2-4 3 0,4 4 0 16,11-2 9-16,-9-2 1 0,-2 2-2 0,15 3-1 0,4 0 4 15,-6-4-7-15,3 2 16 0,2 3-13 0,4-1-6 16,-2-1 0-16,2 2-2 0,1 1 2 0,-1 0-5 15,4 0-3-15,-1 0 5 0,-1 1-4 0,5-2-2 16,-3-1 1-16,30 3-1 0,-31 2-3 0,-2-5 3 16,3 1 0-16,4-1-6 0,20-2 6 0,-23 7-5 15,-1-4-8-15,0 2 7 0,1-1-1 16,3-2 1-16,-4 1-4 0,-3-4-2 0,5 2 3 16,-4-1 2-16,3 3 3 0,-1-1-3 0,1-1 7 15,-1-2-10-15,0 3 2 0,-3-2 2 0,5 2-8 0,-5-5 8 16,0 2-4-16,-1-1-1 0,0 6-1 0,-1-5 0 15,1 0 0-15,3-2-3 0,-2-1 4 0,-1 2 18 16,-5-2-16-16,3 3-4 0,1-5 4 16,-1 3-6-16,1 0 3 0,-1 4-1 0,-1-4-3 0,-2 4 9 15,-18 0-5-15,2 1 0 0,12-1 1 0,-14-2 0 16,2 2-3-16,1-2 16 0,-2 1-13 0,14 0-2 16,-17-1 4-16,4 1-1 0,-2 3-3 0,0-6 4 15,-1 4-5-15,1-2 5 0,-2 0-2 0,2 5-3 16,0-5 5-16,-1 2 0 0,0 0 0 0,2 1-1 15,-1 0-2-15,-1-3-2 0,-4 0 1 0,0 2-1 0,3-2 6 16,-1 2-3-16,-1-2-5 0,1 3 1 16,-2-4 5-16,2 2-7 0,-1 2 15 0,0-4-10 15,-3 2 7-15,2 0-6 0,0 1-1 0,2 1 3 0,-2 0 12 16,0 1-14-16,-2-3-1 0,2 0-2 16,-2 3 3-16,2 0 1 0,-2 1-1 0,-1 0-2 15,2-2 13-15,-2 1-3 0,-1 0-6 0,0-2-4 16,0 3 1-16,-8-4-2 0,1 1 1 0,2 1-1 0,3 1 1 15,-6 0 1-15,3 1 1 0,-2-3 2 16,-2 3-3-16,1-1-8 0,0 1 11 0,-1 0-2 16,-1-2-5-16,0 4-1 0,2-3 3 0,-1 1 5 15,-1 2-4-15,4-2 2 0,-3-2 2 0,3 1-1 16,-2 3-3-16,2-2-3 0,-2-2 8 0,1 3-4 0,0-1-3 16,1-2 6-16,5 2-6 0,-8 1 1 0,2-3 0 15,-1 1-1-15,0-1-3 0,-2 2 5 0,3-1 5 16,-6 1-8-16,-1-2 1 0,0 1 11 15,4-2-12-15,-5 1 1 0,1 0-3 0,-2 0-5 0,-1 0 4 16,-1-1-2-16,1-1 7 0,-1 2-6 0,0-2-4 16,-4 0 3-16,1 0-3 0,0-1-3 0,-2 4-3 15,-5-4 31-15,11 0-8 0,-11 0 5 0,11-1-4 16,-11 1 2-16,5-3-2 0,-2 1 1 16,-3 2-1-16,4-2-2 0,-2-1 1 0,-2 3-1 0,2-8 10 15,-1 2-13-15,-1-1 2 0,2-5 2 16,-2 0 3-16,0-1-2 0,4-4-2 0,-4-2 2 15,0-2-5-15,0 0 2 0,2-5-1 0,0-3 3 16,-2 1 0-16,1-3-5 0,-2-7 6 0,2 5-3 0,-1 0-4 16,0-3 2-16,5-1 5 0,-1 1-5 0,-4-1 0 15,4-1 5-15,1-2-2 0,-1-13 2 0,1 18-7 16,0-5 6-16,2 0-3 0,0-10 1 0,-3 10-2 16,4-11-2-16,-3 11 5 0,1-11-3 0,1-4 2 15,-1 6-1-15,-2 9-3 0,1-15 5 0,3 17 0 16,-1-22-4-16,-1 9 4 0,-4 11 0 0,3 0-1 15,2-14-2-15,-1 3 4 0,-4 14-1 0,2-2-1 16,-1-2 3-16,-1-10-7 0,1 14 3 16,1-15 0-16,-3 1 1 0,0 12 2 0,2-1-2 15,-2-10 2-15,2 10 4 0,-2-13-4 0,-1-2 0 0,1 17 2 16,1 0 3-16,-2-2-4 0,0 0-1 16,0-15-1-16,0 4 2 0,-2 10-2 0,2 2 3 0,-1-12-7 15,0-3 0-15,1 13 2 0,-3-15 2 0,2 3-3 16,-2 0-3-16,2-2 3 0,-3 2 3 0,0 0-3 15,3 2-3-15,0-2 0 0,-2 13 1 0,2-10 7 16,0 10-5-16,-1-12-3 0,2 14 4 0,-1-3 0 16,0 1-3-16,1-11 13 0,-1 13-13 0,-1-2 6 15,1-10-4-15,2 10-4 0,-1 3 1 0,-1-3 5 16,1-1-1-16,0-11-3 0,0 0-1 0,3 16-1 16,-2-4 6-16,0 0-1 0,0 1 10 0,1-14-16 15,0 14 5-15,0 2 0 0,0-17-2 0,1 18 2 16,-2-4-1-16,0 0-4 0,1 5 6 0,-1-5 0 15,-1 3 2-15,0-3-9 0,1 3 10 0,-1-1-11 0,0 0 3 16,1-4 0-16,1 3 2 0,-2 1 3 16,1-2-4-16,-1-11 3 0,1 11 0 0,2 4-1 15,-3-2-3-15,2 0 19 0,0-2-20 0,-2 0 4 16,2 3-3-16,-1-2 3 0,2 2-4 0,0-16-2 16,0 18-1-16,-3-1 5 0,2 1-4 0,0 0 0 15,-3 1 7-15,4 2-3 0,-2-2 1 0,1 3 1 16,-2 3-3-16,2-2 2 0,0-3 2 0,-2 5-1 15,3-1-5-15,-1-2 4 0,-2 2-1 0,0-1-1 16,3 2 3-16,-1 2-4 0,2-3 3 0,-2 10-2 16,0-2-5-16,3 3 3 0,-3 1-1 0,0-1 1 15,4 0 2-15,-4 4-3 0,0 0 2 0,-1 3 1 16,3-1 0-16,0-1 3 0,-3 4-6 0,3-3 12 16,-2 0-10-16,0 1 0 0,2 1-5 0,-4 3 8 0,5 0-4 15,-4-1-1-15,1 2 1 0,0-1 2 0,2-3 0 16,-3 3-1-16,2-2 1 0,-2 2 6 15,3-1-4-15,0 1-1 0,-3 0 1 0,2 1-3 16,-1 1 2-16,2-1-3 0,-3 1 6 0,-1 2 3 16,3 0 2-16,-3 3 7 0,1-5 5 0,-1 5-1 15,0-5-1-15,0 5 1 0,0 0-8 0,0 0 3 16,0 0-2-16,-4-5 0 0,4 5-1 0,0 0-3 16,0 0-4-16,-6-2-1 0,6 2-5 0,0 0 0 15,0 0 2-15,-13 0 0 0,8-1 0 0,5 1-5 0,-14 0-7 16,6-3 4-16,-3 3 2 0,-2-3-2 15,2 0 0-15,-2-1 3 0,-5-1 2 0,-1-4-6 16,-1 7 7-16,0-3 1 0,-7-5-6 0,-1-2 4 16,0 4 0-16,-4-3 1 0,0 2-1 0,2-3 3 15,-4 1-2-15,2 1 0 0,-4-1 5 0,3-2-3 0,-1 1-1 16,-3-1 1-16,-2 0-2 0,-9-1 2 0,-2-1 6 16,0-3-3-16,0 2-3 0,13 7 0 0,-15-4 3 15,-2 2-3-15,2-2 2 0,-1 5 0 0,-3-2-2 16,-3 1 3-16,3-1 1 0,-4 5 0 15,1-6-2-15,2 3-3 0,-6 2 2 0,3-4 7 0,-3 5-6 16,1-2 1-16,3-2 4 0,0 3-2 0,-2-2 0 16,3 1 4-16,-3 1-4 0,0 2 0 15,2-4-2-15,1 1 5 0,-2 3-2 0,4 0-9 16,2-1 6-16,-2-1 0 0,1 4 4 0,0-5-2 0,4 3 1 16,-1-1-3-16,-2 3-3 0,3-1 3 0,11-1 2 15,-15 1-1-15,4 1 3 0,-2 0-1 0,0-1-4 16,14-1 2-16,-14 0 0 0,-2-2-1 15,16 1-1-15,-11 0 0 0,-4 0 0 0,2 0 4 0,13 1-5 16,-16-3-1-16,4 5 8 0,12 1-2 0,-1-3-2 16,-14-3 0-16,3 3 5 0,13 1-2 0,-11-3 0 15,8 3-3-15,-9 1-1 0,-1-1 4 0,14 0 0 16,-1-1-3-16,-3-1-1 0,2 3-1 0,-1 0 4 16,-13-1-6-16,18-1 1 0,-15 0 2 0,10 2-2 15,3 2 6-15,-14-6-5 0,14 3 5 0,-3 6-6 16,0-6 0-16,-10-2-4 0,10 3 3 0,-1 2 2 15,-14 2-4-15,5-4 3 0,10 4-3 16,-11-4 4-16,12 2-2 0,-2 2 4 0,-11 3-4 0,16-5 2 16,-1 3 1-16,-3-2 1 0,2 1 4 0,2-2-3 15,-2 1-2-15,3-2-3 0,1 1 8 0,-1 0 2 16,2 0-6-16,1 1-3 0,-4 1 3 0,4-2-2 16,3-2 0-16,-4 2 2 0,-3 0-1 0,1 2-1 15,2-1 2-15,1-1-1 0,-1 7-2 0,-2-7 2 16,1-2 5-16,-2 4-2 0,3-5-4 0,1 0-1 15,-2 7 3-15,0-8-3 0,-1 7 4 0,4-2 7 16,0-1-7-16,-1 0 9 0,4 0-8 0,0 0 2 16,6 0 1-16,2 2-1 0,-7-4-2 0,5 4 1 15,2 0 1-15,-5-4-5 0,5 2 6 0,1-2-1 16,0 4 2-16,-2-2-6 0,2-2 2 0,1 2 2 16,-1 0 0-16,1 0-2 0,-1 0 4 0,2 0-8 15,3-4 5-15,0 3-5 0,0 0 4 0,0-2-3 16,-4 1 1-16,0 1 1 0,4 0-6 0,1-1 5 15,0 2-3-15,-2 0 0 0,-1-2 7 0,2 2-2 16,0-3-1-16,1 3 6 0,0 3-3 0,-2-6 2 16,2 3-1-16,-7 3 0 0,3 1-2 0,2-3 1 15,-3 2-3-15,0-3 4 0,0 3-4 0,0-1 1 16,0 2-6-16,5 0-8 0,1-4-23 0,3 3-22 16,-4-2-44-16,5 2-61 0,8-3-90 0,-14 0-85 15,10 2-170-15,4-2-547 0,0 0 242 0</inkml:trace>
  <inkml:trace contextRef="#ctx0" brushRef="#br0" timeOffset="102524.62">22078 10708 16 0,'0'0'51'0,"0"0"-7"0,0 0 1 16,2-5-4-16,-2 5-1 0,0 0 1 0,0 0 0 0,0 0 4 15,0 0-1-15,0 0-2 0,0 0-5 0,0 0-10 16,0 0 4-16,0 0 0 0,0 0-8 0,0 0 4 15,0 0-7-15,0 0 6 0,0 0-13 0,0 0 8 16,0 0-18-16,0 0 14 0,0 0 0 0,0 0-6 16,0-4-2-16,0 4-3 0,0 0 7 0,0 0 3 15,0 0-5-15,0 0 1 0,0 0-4 0,0 0 0 0,0 0 3 16,0 0-5-16,0 0 5 0,0 0-8 16,0 0 10-16,0 0-8 0,0 0 5 0,0 0 1 15,0 0 6-15,0 0 4 0,0 0 5 16,0 0-5-16,0 0-7 0,0 0 6 0,0 0 10 0,0 0-19 0,0 0 12 15,0 0-3-15,0 0 2 0,0 0-3 16,0 0-8-16,0 0 6 0,0 0 3 0,0 0-9 16,0 0 6-16,0 0 5 0,0 0-4 0,0 0 3 15,0 0-2-15,0 0-3 0,0 0 9 0,0 0-2 16,0 0 0-16,0 0 2 0,0 0-5 0,0 0 5 16,0 0-7-16,0 0 2 0,0 0-2 0,0 0-1 0,2 13-1 15,-2-13 0-15,0 0 0 0,0 0 3 16,0 0-6-16,0 0 2 0,0 0 5 0,5 1-2 0,-5-1-5 15,0 0 8-15,0 4 3 0,0-4 3 0,0 0 1 16,4 4-1-16,-4-4 4 0,0 0-2 0,1 2 0 16,-1-2-4-16,3 4-1 0,-3-4-2 0,1 3-2 15,-1-3 3-15,4 6-6 0,-4-6-1 0,1 3 1 16,-1-3-2-16,0 4 5 0,0-4-4 0,0 0 1 16,4 3 2-16,-4-3-5 0,5 2-3 0,-5-2 4 15,3 4-4-15,-3-4 6 0,4 3 3 0,-4-3-4 16,5 1 4-16,-5-1-1 0,4 2-2 0,-4-2-2 15,0 0-1-15,0 0 0 0,7 2-2 0,-7-2-1 16,4 3 3-16,-4-3-3 0,4 0 3 0,-4 0 2 16,0 0-4-16,4 3-1 0,-3 0-8 0,-1-3 6 0,0 0 2 15,7 3-5-15,-7-3 5 0,5 2-2 16,0 0 6-16,-3 1-2 0,-2-3-1 0,4 2 1 16,0 1 1-16,-4-3-2 0,6 2-1 0,-6-2 0 0,4 2 1 15,-4-2 1-15,4 2 0 0,-4-2-1 0,0 0 3 16,9 5-2-16,-7-4 0 0,-2-1 3 0,6 2-4 15,-6-2 5-15,7 3-4 0,-5-1-3 16,-2-2 2-16,6 4-3 0,-6-4-3 0,5 5 1 0,-3-4 5 16,2 3 0-16,0-2 0 0,-4-2-1 0,5 2 2 15,-1-1-1-15,-1 2 0 0,-3-3 1 0,4 2-4 16,-4-2 3-16,7 4-3 0,-6-2-1 0,-1-2-1 16,4 5 3-16,-4-5-3 0,4 2 0 0,-4-2 3 15,0 0-2-15,7 1 1 0,-7-1 1 16,0 0 1-16,7 0-5 0,-4 2-1 0,-3-2 1 0,0 0-2 15,6 2 0-15,-6-2 1 0,0 0 0 0,0 0-2 16,0 0 4-16,5 1 0 0,-5-1-4 0,4 1 2 16,-4-1-2-16,5 2 3 0,-5-2 1 0,0 0-5 15,0 0 1-15,14-2 2 0,-14 2 2 0,4 2-3 16,-4-2 2-16,5 1-3 0,-5-1 4 0,0 0 2 16,4 2-2-16,-4-2 1 0,0 0 0 0,0 0 0 15,12-3-1-15,-12 3-1 0,3-2 0 0,-3 2 3 0,7-2-4 16,-7 2-3-16,0 0 3 0,9 1 0 0,-9-1-2 15,5-1 6-15,-5 1 1 0,5-2 2 0,-5 2 2 16,6-2-2-16,-2 1-1 0,-4 1-2 16,5-2 0-16,-5 2 0 0,4-4-2 0,-4 4 1 0,5-3 3 15,-5 3-5-15,7-4 2 0,-6 2 1 0,-1 2 4 16,7-1-5-16,-7 1 5 0,7-2-2 0,-7 2-1 16,3-1 3-16,-3 1-2 0,3-2 0 0,-3 2-2 15,0 0-1-15,0 0 0 0,8-3 1 16,-8 3 0-16,0 0 4 0,4-4-5 0,1 2 2 0,-5 2-1 15,6-4-2-15,-4 1-1 0,-2 3-1 0,5 0 1 16,-5 0-2-16,6-5 3 0,-6 5 1 0,3-2 1 16,-3 2-3-16,4-3 2 0,-4 3 4 15,3-3 2-15,-3 3 0 0,0 0 3 0,5-1-3 0,-5 1 7 16,4-4-1-16,-4 4-3 0,4-3 3 0,-4 3-5 16,5-3-3-16,-5 3-2 0,4-3 5 0,-4 3-1 15,5-4-4-15,-5 4-1 0,3-3 2 0,-1 0 0 16,-2 3-5-16,4-3 3 0,-4 3-2 0,0 0-2 0,5-2 9 15,-5 2-6-15,0 0-1 0,4-3 0 0,-4 3 3 16,0 0-3-16,4 0 4 0,-4 0-6 0,0 0 3 16,0 0-3-16,4-5-4 0,-4 5 4 15,0 0 2-15,2-1 5 0,-2 1-8 0,0 0 2 16,0 0-4-16,8-2-1 0,-8 2 4 0,1-4-1 0,3 1 6 16,-4 3-4-16,0 0 7 0,4-4-4 0,-4 4 2 15,1-3 1-15,3 1 0 0,-4 2 2 0,4-4-1 16,-4 4-2-16,0 0 1 0,4-5 0 0,-4 5 3 15,0 0-6-15,4-2 5 0,-4 2-2 0,0 0-2 16,6-6 3-16,-5 5-7 0,-1 1 2 0,0 0-4 16,5-6-3-16,-5 6 4 0,2-2-2 0,-2 2-8 15,0 0 9-15,0 0-5 0,2-3 7 0,-2 3-2 16,0 0 2-16,0 0 0 0,0 0-5 0,4-6 10 16,-4 6-7-16,0 0 1 0,0 0 0 0,3-3 1 15,-3 3 0-15,0 0-1 0,0 0 6 0,0 0-5 16,0 0-4-16,2-2 1 0,-2 2 3 0,3-3-9 15,-3 3 6-15,1-6-3 0,3 2 3 0,-4 4 0 0,2-4-2 16,-2 4 2-16,3-2 10 0,-3 2-13 16,2-5 1-16,-2 5 2 0,2-5 7 0,-2 5-7 15,1-6 9-15,2 4-5 0,-3 2 1 0,1-3-5 16,-1 3 6-16,2-8-5 0,-2 8-5 0,3-4 17 16,-3 4-10-16,3-4-5 0,-3 4 0 0,2-5 4 15,-1 2-1-15,1-1 2 0,-2 4-4 0,3-9-3 16,-1 5 1-16,-1 0-2 0,1-1 3 0,0 0 2 0,-2 5 0 15,4-6 2-15,-3 3-2 0,3-2 5 0,-3 1-2 16,-1 4 0-16,1-10-5 0,-1 7 6 16,2-1-9-16,-2 4 2 0,2-6 3 0,-2 6 2 15,2-6-8-15,-1 4 11 0,-1 2-6 0,0-7 2 0,1 4-1 16,0-2 0-16,-1 5-3 0,2-6 5 0,-2 3 19 16,0 3-22-16,0-8 1 0,0 2-3 0,0 2-6 15,2-1 6-15,-1-1 1 0,-1 0 11 0,2 3-15 16,-1-1 6-16,0-3-1 0,0 2-5 0,1 2 2 15,0 1 1-15,-2 2 3 0,0-12-2 0,0 8-3 16,0 1 15-16,0 3-9 0,0-9 14 0,0 6-21 16,0-3 6-16,0 1 0 0,2 0 0 0,-2-1-5 15,0 1 12-15,-2-1-12 0,4-1-2 0,-2 0 1 16,0 0 7-16,0 2-1 0,0 0 2 16,1-2-7-16,-2 0 7 0,2 0-4 0,-1 0 3 0,0 1-1 0,-1 0 0 15,1-1-1-15,1 3-1 0,-1-1-1 16,0-4-3-16,0 3 2 0,0-1-3 0,1 2 0 15,-1-1 7-15,0-1-5 0,1 1 0 0,-2 0 1 0,1 1 4 16,0-2-3-16,0 2 4 0,0-2-6 16,1 1 2-16,-1 0 11 0,0-1-12 0,0 2 12 15,0-2-9-15,0 1-3 0,2 0 6 0,-4 0 3 0,2 3 8 16,0-3-19-16,0 6 3 0,0-8-1 0,-1 4 2 16,2 0-1-16,-1 4-1 0,0-9-3 0,-1 7 3 15,1 2 6-15,1-7 0 0,-1 7 2 0,-2-9 2 16,3 6-3-16,-2 0 10 0,1 3-7 0,0-9-3 15,0 9 4-15,0-9-1 0,-1 7-4 0,1 2-1 16,-2-8-1-16,2 4 0 0,0 4 0 0,0-11 2 16,0 7 8-16,0 0-6 0,0-1-2 0,-2-2-10 15,2 3 10-15,0 4-7 0,-3-9-4 0,3 3 9 16,-1-1-1-16,0 2-5 0,1 1 3 0,-2-1-3 16,2 0 6-16,-1-2 0 0,1 0 6 0,-4 0-12 15,4 1 3-15,-1 0-3 0,1 0 0 0,-1 0 5 16,0-3 10-16,-1 5-15 0,1-1 5 0,1-1-1 15,-1-1-4-15,-1 3 3 0,2-3-3 0,-1 2 2 0,0-3 0 16,-1 2-2-16,1 1 1 0,1 0 2 16,0-1-1-16,-1 1 2 0,0 0 0 0,1 1 0 15,-2-2 1-15,2 1-1 0,-1 0 1 0,0 1-4 0,-1 0-1 16,1-1 3-16,1 5-4 0,-1-6 1 0,1 6 2 16,-3-5 5-16,1 2-2 0,2 3 0 0,-3-7-3 15,3 7 2-15,-2-5-1 0,2 5 2 0,-3-3 5 16,1-1-8-16,2 4 12 0,-3-7-16 0,3 7 7 15,-1-3-2-15,1 3-2 0,-4-5 4 0,1-1 0 16,2 3-6-16,1 3 9 0,-4-4-4 0,3 1-3 16,1 3 4-16,-5-5-2 0,4 1-1 0,1 4-4 15,-3-3 6-15,3 3-5 0,-2-5-4 16,2 5 8-16,-4-2 3 0,1-3-5 0,3 5 4 0,-2-5 7 16,2 5-8-16,-3-4 7 0,3 4-6 0,-4-5 2 15,0 1-8-15,3 0-2 0,-4 0 3 0,5 4 8 16,-4-7-5-16,0 3 5 0,3 1-4 0,1 3 1 0,-4-3 1 15,4 3-3-15,-1-4 1 0,1 4 4 16,-4-2 2-16,0-2-6 0,4 4-5 0,-4-3 9 16,4 3 3-16,-5-5-11 0,5 5 3 0,-1-3-1 0,1 3 1 15,-5-3 4-15,5 3 0 0,-4-4-1 16,4 4 1-16,-4-4-3 0,4 4 4 0,-5-2-6 0,5 2 4 16,0 0-5-16,-4-3 5 0,4 3-6 0,-5-3 3 15,5 3 3-15,-4-4-7 0,4 4 9 0,0 0-11 16,-5-4 5-16,5 4 1 0,-4-4 6 0,4 4-5 15,-3-2-1-15,3 2 4 0,-4-4 1 0,4 4-4 16,-4-3-4-16,4 3 4 0,-6-3-4 16,6 3 2-16,-5-3 2 0,5 3 2 0,-4-4-2 0,0 0-2 15,4 4 4-15,-4 0-1 0,4 0 4 0,-7-2 0 16,4 0-2-16,3 2-7 0,-8-4 1 0,4 2 2 16,4 2 0-16,-7-2 0 0,3 1 1 0,4 1-1 15,-8-6 3-15,4 4 5 0,4 2-11 0,-6-2 3 16,3-1 3-16,3 3-3 0,-5-2 5 0,5 2-7 15,-6-3 1-15,3-1-4 0,3 4 2 0,-10-3 5 16,10 3 2-16,-5-3-4 0,2 2 1 0,3 1 3 16,-6-3-4-16,3 1 1 0,3 2-4 0,-5-6 3 15,1 4-3-15,4 2 1 0,-6-4 2 0,6 4 2 16,-4-3-4-16,4 3 3 0,-5-1 1 0,5 1 0 0,-4-3 4 16,4 3-5-16,-5-3-3 0,1 0 5 0,4 3-2 15,-6-1 3-15,2-2-8 0,4 3 2 0,-8-1 3 16,8 1 0-16,-3-5 1 0,3 5 1 0,-7-1 7 15,3-1-7-15,4 2 4 0,-6-3-11 0,2 1 1 16,4 2-4-16,-8 0 3 0,8 0 4 0,-5-3-4 16,5 3 4-16,-7-3-3 0,2 2 5 15,5 1 0-15,-7-5-2 0,2 4 2 0,1-2 9 0,4 3-12 16,-9-3 14-16,3 0-16 0,1 1 0 0,1-1 4 16,-1 1-4-16,5 2 3 0,-8-2-1 0,3-1 0 15,-1-1 0-15,1 2-4 0,1 0-2 0,4 2 8 16,-7-3-6-16,2 1 0 0,5 2 12 0,-7-5-9 15,3 4 2-15,4 1 0 0,-8-3 0 0,4 3-2 16,4 0 1-16,-5-3-2 0,5 3-1 0,-4-3 8 16,4 3-7-16,-6-2 1 0,6 2-3 0,-5-2 7 0,5 2-2 15,-8-1 0-15,8 1 8 0,-5-3-14 16,1 2 8-16,4 1-3 0,0 0-4 0,-9-2 6 0,9 2 4 16,-9-2-9-16,9 2 17 0,-5 0-12 0,5 0-3 15,-9-1-2-15,9 1 1 0,-9-1-1 0,9 1 2 16,-9 1 2-16,9-1-3 0,-9 0 5 0,9 0 0 15,-7 1-5-15,7-1 11 0,-8 2-10 0,8-2-3 16,-8 0 2-16,8 0 0 0,-7 2 4 16,3-1-1-16,4-1-1 0,0 0-3 0,-8 3-1 15,8-3 2-15,-9 3 3 0,5-1 0 0,-1-1 0 16,0 2 0-16,-1-1 2 0,-1-2-8 0,4 3 2 0,3-3 5 16,-9 4-3-16,5-2 0 0,0 0 1 0,-2 0 6 15,6-2-4-15,-8 3 2 0,4-3-3 0,0 3 2 16,4-3-4-16,-4 4-4 0,-1-2 6 0,5-2-3 15,-6 5 1-15,2-3 1 0,4-2 2 0,-4 3 3 16,3 0-5-16,-3-1-1 0,4-2 0 0,-8 4-3 16,7-2 2-16,-3 1 1 0,4-3 1 0,-9 4-1 0,7-1-2 15,2-3 2-15,-7 5 6 0,6-4-5 0,-3 1-1 16,4-2 3-16,-5 5 0 0,5-5-2 16,-2 5 4-16,2-5-2 0,-7 4-4 0,4 0 19 0,-1-3-21 15,4-1 15-15,-6 4-17 0,3-1 1 0,1 1 4 16,-3 0 4-16,1 0-3 0,-2-2-3 0,2 2 5 15,0-1-5-15,2 3 1 0,-2-3 3 16,0 2 0-16,0-3 0 0,-1 4 4 0,1-3 5 16,1 0-14-16,0 2 5 0,-1-3-1 0,0 3 3 0,0-1 11 15,-1 1-11-15,0-2-7 0,0 2 1 0,1 0 5 16,-1-1-3-16,1 0 2 0,0-1-1 0,1 2 13 16,-5 0-18-16,6-2 15 0,-5 0-12 0,5 2-1 15,-5-2 0-15,3 4-2 0,2-3 6 0,-3-2-6 16,2 1 3-16,-1 2-4 0,2-1 6 15,-5 0 1-15,3-1 0 0,3-1-2 0,-3 1 1 0,-2 0-4 16,3-1 2-16,1 0 3 0,-1 1-4 0,3-3 5 16,-5 4 2-16,1-1-4 0,4-3 1 0,-4 5-2 15,3-2 5-15,1-3-7 0,-4 2 8 0,4-2-13 0,-6 6 6 16,2-1 5-16,2-2-6 0,-1-1 7 16,3-2 5-16,-4 4-5 0,4-1-6 0,0-3 4 15,-4 6-2-15,2-3-1 0,-1 2 0 0,3-5 1 0,-4 3-1 16,-1 4 4-16,3-3-2 0,-1-1-3 15,-1 2 1-15,1-2 1 0,1 3 4 0,-2-2 3 0,2-1-13 16,-3 4 3-16,0-2 6 0,1 1-7 16,1-1 3-16,-2 0 3 0,-1 3-1 0,1 1-3 0,0-5 4 15,1 3-2-15,-1 0 0 0,1-1-3 0,-1 1 12 16,1-1-8-16,-1 2 4 0,0-4-3 16,1 5 6-16,0-3-8 0,-2 3-4 0,-1 1 7 0,3-1 3 15,-2 0-5-15,2 1-3 0,0-1 2 16,-1 1 4-16,0-1-10 0,0 1 7 0,-3 1 4 0,3-3-5 15,0 2 2-15,1 1-4 0,0-2 2 0,-1 1 3 16,1-1-6-16,-2 0 1 0,0 1 1 0,3-3 6 16,-1 0 0-16,0-2-8 0,2 4 5 0,-3-1-8 15,0-3 6-15,2 3 1 0,-1 1-2 0,2-1 2 16,-2-1 4-16,1 1-3 0,-1-2-1 0,2 2-6 0,-1 1 0 16,1-4 9-16,-2 2-3 0,0 0 4 0,2 0-7 15,-1 1-2-15,0-1 1 0,2-1 4 16,0 1 0-16,-2 4-3 0,1-5 6 0,-1 3 2 0,2-4-6 15,-5 5 5-15,3-3-7 0,2 0 5 16,0 0-4-16,-1 0-2 0,1-1 3 0,1 0 6 16,0 1-7-16,-1 0-1 0,1 0-3 0,-2 1 7 0,1-2 3 15,1 4-8-15,-1-1 3 0,-2-2 1 16,3 1 3-16,0-1-1 0,-1 4-3 0,1-3 1 16,0 0 8-16,-3 2-15 0,3 2 19 0,0-3-12 15,0 3 3-15,0-4-11 0,-1 3 5 0,1-1 3 0,0-1-3 16,0 3 8-16,-1-5-6 0,1 5 2 0,0-5-3 15,-2 0 0-15,2 1 2 0,2-1 2 0,-4 4-2 16,2-6-2-16,-1 2 5 0,1-2-1 0,-1 4 3 16,1-2-2-16,-1 5-1 0,-1-5-2 0,2 2-7 15,0-3 9-15,0 3-2 0,2 0 3 0,-4 1-3 16,4-1 0-16,-1 2 3 0,0 2-1 0,-1-6 1 0,0 1 8 16,0 0-9-16,0 2 1 0,1 2 3 15,-1 1-5-15,2-5-2 0,-2 2 6 0,0 2-1 16,0-2 2-16,0-2-4 0,0 4 2 15,1-3 3-15,-1 5-6 0,0-4 9 0,0-1-4 0,1 2-6 16,-1 0 3-16,0-4-4 0,3 3 4 0,-3-1 3 16,-1-4-1-16,2 6-2 0,-2-3 1 0,3 1-1 15,-2-4 1-15,1 2-2 0,-1 0 3 0,2 3-3 0,-1-5-3 16,-1 6 3-16,1-4 4 0,1 0-2 16,-2 0-5-16,1 1 3 0,0-2 4 0,1 4-5 0,0 1 7 15,-1-3-3-15,1-1 1 0,0-1-9 0,1 2 7 16,-2 0-2-16,0-1-2 0,-1 2-1 0,3 0 2 15,-2 0 0-15,2-1-1 0,-3-1 3 0,3 2-2 16,0 1-1-16,1 1 5 0,-3-5-7 0,0 4 14 16,3-4-9-16,0 6 13 0,-1-3-16 0,-1 2 0 15,1-3 5-15,1 2-6 0,-1-1 2 0,1-2 2 16,0 2-8-16,-3 1 8 0,6 0-2 0,-5-3-1 16,-1 0 4-16,2 2-7 0,0-2 6 0,-1-1-5 0,2 7 7 15,1-6 1-15,-3 2-7 0,1-2 5 16,2 1-6-16,-3-1 6 0,1 0 8 0,1 0-9 15,1 3-1-15,-1-4-3 0,0 1 4 0,0-2 0 16,1 0 12-16,-1 3-20 0,1-3 4 0,-1 1-1 16,1-1-1-16,-1 2 3 0,1-3-1 0,0 1 2 15,0 1 0-15,-1 0 1 0,0-3 3 0,1 1-2 0,0 1-2 16,1-1 1-16,-1-1 1 0,1 3-5 16,0-1 6-16,-1-1-5 0,0 2 10 0,0-1-5 0,0-3-7 15,1 3 3-15,-1-3 1 0,1-2 1 16,2 5 1-16,-2-1 1 0,3 2-6 0,-2-4 7 0,1 0-6 15,-3 3 9-15,4 0-6 0,1-2-1 0,-2 1-3 16,1 0 9-16,0 1-4 0,-1 0 3 0,2 0 7 16,2-1 1-16,-2 1 2 0,0 2 1 0,-1-2-10 15,3-1 6-15,-2 2 0 0,-1 0-2 0,-3-1 2 16,4 0-2-16,-1 0-2 0,-2-1 3 0,2 3-1 16,-1 1 2-16,2-3 2 0,-5 0 2 0,1 1-4 0,0-3-1 15,1 2-3-15,-1 1-3 0,-1-1 6 16,-1-2-2-16,1 1 2 0,2 1-1 0,-1-1 0 15,-3 2-4-15,3-4 0 0,-2 2-1 0,1 1-3 16,1-3 5-16,-3 3-2 0,2 0-1 0,0-1 0 16,3 0-1-16,-3-2-2 0,1 1-1 0,-1 0 10 0,3 2-11 15,-3 0 2-15,2 0-1 0,0-3 3 16,-2 0 0-16,2 3-2 0,-2-1-1 0,1 0 4 16,2 0-2-16,1 1 0 0,-3 0 3 0,1-1-6 15,0-1 3-15,2 2 1 0,0-1 0 0,1-1 0 16,-1 1-3-16,0-2 3 0,-1 1-4 0,2 2 2 0,0-3 1 15,-2 0 3-15,2 1-4 0,-1-1 3 0,-1-2-1 16,-3 4-3-16,9-3-2 0,-6 2 4 0,1-1-1 16,2 1 4-16,-3 1-3 0,2-2-1 0,-1-2-1 15,0 4 5-15,1-3 0 0,2 1-3 0,-1 0 2 16,0-1-3-16,-1 1-1 0,1 2 4 0,2-1 0 16,-2-1-2-16,2-2 0 0,-4 0 3 15,5 2-3-15,-5-2-4 0,5 2 2 0,-5 1 1 0,3-2 8 16,2 3-7-16,-3-3-3 0,2-1 3 0,-4 1 0 15,3 2 1-15,-4-3-7 0,1 0 6 0,2 2 0 16,-5-2-3-16,3 0 0 0,-3 2 3 0,1 1-3 16,-1-3 0-16,2 0 2 0,-1 0-2 0,-1 0-2 15,0 2 5-15,0-2-1 0,3 2-2 0,-1-2 4 16,-2-2-4-16,2 2 4 0,2-2-4 0,-1 2 3 0,1 0 1 16,2-2-3-16,-1 2 2 0,1-3 0 15,-1 1 2-15,0-1 0 0,1 1-4 0,0 0-2 16,-2-1 3-16,2 0 1 0,-1 1-3 0,-2 2 3 15,2 0-3-15,-3-2 2 0,1 2-2 0,-1 0 2 0,-1-2-3 16,5-1 3-16,-7 3 1 0,5-4-3 0,1 4 2 16,-5 0-11-16,7 0 10 0,-2-3-3 15,1 1 2-15,0 0 0 0,-1 1 3 0,7-1-1 0,-8 2 1 16,0-4 1-16,3 1-10 0,-7 2 8 0,7-1-2 16,1 1 0-16,-5-1-2 0,1 1-1 15,3-4 4-15,-3 3-5 0,3 0 6 0,-1-1 1 0,-2 3 0 16,0 0-1-16,0-4-1 0,2 4-4 0,-1-3 6 15,-1 1-2-15,-3-1 0 0,2-1 5 0,-2 3-6 16,6-3-3-16,-4 1 3 0,1 1 0 0,-1-2 0 16,5 1 1-16,-5-1-2 0,0 1 5 0,-1-1-3 0,2 2-4 15,-1-1 4-15,0-2-2 0,1 0 2 16,-1 0-1-16,-1 1 0 0,-3 1-1 0,4 1 2 16,-3-3-1-16,1 1 3 0,1 0-3 0,-1 0 0 15,-2 2 7-15,3-5-6 0,-2 2 1 0,-1 0-1 16,6-2 0-16,-4 1-1 0,2 0 3 0,-5-5-4 0,6 6 3 15,-3-4 0-15,0 1 0 0,1 0-2 0,2 2 0 16,-1-3-3-16,0 1 3 0,1-3 2 0,-1 2-4 16,-1 0 3-16,1 1-1 0,1-1 2 0,-2-1 0 15,0 3-4-15,0-2 2 0,1 1-4 0,-1-3 8 16,1 3-4-16,0-3 0 0,-1 3 1 0,-2 0 1 16,2-2-2-16,-1-2 0 0,1 3 0 15,-2 0 0-15,1-1-3 0,2 0 4 0,-2 1-1 0,1-4 5 16,-1 2 0-16,1 0-5 0,-3 0 1 0,3 0 1 15,0-1-1-15,-3-2 1 0,4 0-2 0,-7 2 2 16,10-4-3-16,-7 3 4 0,0 1-2 0,0 1 1 16,3 1-3-16,-3-4 3 0,0 1-4 0,-1 0 1 15,2 1 1-15,-3 0 0 0,2-1 2 0,-1 0-5 16,0-1 6-16,0-1 0 0,2 0-4 0,-2 1 0 16,0 0 1-16,1-1 3 0,-3 1-1 0,3 0-4 15,-1 3 2-15,-1-2-4 0,1 0 5 0,1 2 1 16,-3-3-3-16,1 2 4 0,1 0-2 0,-2 0-2 15,1 1 3-15,-1-1 1 0,1 3-2 0,0-3 1 16,-5 2 0-16,6-2 1 0,-1 3-2 0,2-4-6 0,-4 4 6 16,1-4-1-16,2 2-3 0,-4-2 4 15,2 1 0-15,0-2-1 0,2-2 0 0,-1 0 1 0,-1 3 2 16,2-1-3-16,-1 2 0 0,0 2 2 0,-3-1-2 16,4-1 0-16,0 1-1 0,-4 1 0 15,1-1 1-15,1 3 3 0,0 0-3 0,-2-1-2 16,0-1 4-16,1-1 1 0,-1 1-1 0,3-1-1 15,-2 1 1-15,-1-2-2 0,3 1 2 0,-3-1-1 0,-3-2 2 16,3 1-3-16,0-1 0 0,0-4 2 0,0 3-4 16,0 2 2-16,0-4 0 0,-4 0 0 15,4 3 0-15,3 2 2 0,-6-1-3 0,2 0 0 0,-1 1 1 16,0-1 2-16,2 0-1 0,-1 0 2 0,-3 0-6 16,2-1 2-16,0-2-1 0,-1 0 8 0,1-1-10 15,2 3 2-15,-1 0 0 0,-1-5 1 0,-2 2 1 0,2 0-1 16,0-2 0-16,-1 0 9 0,1 5-13 15,-2-2 4-15,2 2-1 0,-3-6 4 0,-3 2-1 16,5 4 0-16,-1-3-4 0,3 3 1 0,-2 0 3 16,1-5-1-16,-1 7-1 0,2-2 1 0,-2-4 3 0,-2 5-3 15,4 2-3-15,-2-4 0 0,0-1 2 16,0 1 0-16,0 1 8 0,1-4-9 0,-3 1 7 0,2-2-7 16,1 2 0-16,-2-2 0 0,0 3 0 15,0 0-1-15,0-1 9 0,0 0-7 0,2 1 5 16,-1 2-5-16,-2 0 0 0,3 1 3 0,-6-5-2 0,6 5-1 15,-2 1-1-15,1-1 2 0,-2 1 1 16,4 1 1-16,-3-4-1 0,0 2 4 0,-1 0-2 0,1-4-1 16,0 5 7-16,-1-1-10 0,1 0-3 15,0-1 3-15,2 2 1 0,-1-1-3 0,-3 0 6 16,2-1-5-16,0 4 3 0,-1-2-1 0,3-6-3 0,-1 6 3 16,-1-1 1-16,0-2 3 0,-1 3-5 0,2-1 3 15,-3 2-2-15,2-2 2 0,-1 1 0 0,1 0-5 16,1-2 5-16,-4 4-2 0,4-1 1 0,-1 0-1 15,-1 1 4-15,1 1-1 0,-1-3 0 0,1 3-2 16,0 2 0-16,0 1-1 0,0-6-2 0,0 3 3 16,1 0-2-16,-3-1 2 0,3 2-3 0,-2-1 2 15,1 2-1-15,-3-1 0 0,3 1-1 0,-2-2 0 0,1 0-1 16,-1 2 3-16,1 2 0 0,1-5 0 16,-3 3 1-16,2-2-4 0,0 0 6 0,-4-1-5 15,4 2 2-15,-3 0-1 0,3-2 1 0,-5 1 2 16,5 1-2-16,-3-2 0 0,0 3-2 0,3-2-1 0,-1 0 2 15,-3 0 9-15,1 1-10 0,-2 1 2 0,3-5-1 16,-1 8 2-16,0-5-1 0,2-1-3 16,-3 5 1-16,0-7 2 0,1 6-1 0,-2-4 1 15,2 0-20-15,2 1-5 0,-1-1 7 0,-1 1 1 16,0-1 7-16,0 1-4 0,-1-1 1 0,2 1 1 0,-2 0 1 16,1 2 5-16,-1-3-1 0,-1 3-3 15,-2 0 2-15,5-2 3 0,-3 1 1 0,1 3-2 0,1-4 0 16,-2 3 1-16,3 0 5 0,0 0-3 0,-1 0-2 15,-2 0 3-15,2-2-2 0,0 1 7 0,3 1-3 16,-4 0-3-16,0-1-2 0,4 1 3 0,-3 1 1 16,1 0 3-16,-3-3-4 0,2 4 1 0,-1-3 3 15,-4 2-3-15,7 2-2 0,-6-1 0 16,2-1 3-16,1 0 0 0,0 1 0 0,-3-1-2 16,3 1-5-16,-2 1 7 0,0-2-1 0,2 0-1 0,-1-2 3 15,0 6-4-15,3-4 2 0,-2 2 0 0,1-2-3 16,-3 2 2-16,5-1 4 0,-4 2 0 0,3-2-1 15,-2 1-4-15,3-2 5 0,-1 2-1 0,-3-1-5 16,5-1 3-16,-3 0-2 0,-1 1 4 0,-1-1-3 16,5 1 1-16,-3-1 0 0,0 4 6 0,2-3-7 15,1 1-1-15,-6-2 2 0,2 3-1 0,1-3 0 16,0 3-7-16,2 0 7 0,-2 2-1 0,-2-5 1 0,2 4 0 16,1-2 0-16,-1 2 6 0,-3-1-8 0,3-2 1 15,-2 1 4-15,-1 3-4 0,4-2 3 16,-5-1-5-16,2 3 0 0,1-2-4 0,0-1 7 0,-4 3 1 15,3-1 1-15,1-2-4 0,-4 3 3 0,4-3 1 16,-2 1 2-16,0 0-5 0,1 0 6 0,-1-1-7 16,0 2 6-16,3-1-3 0,-3-1-2 0,0 0 5 15,2 0-4-15,-1 1 4 0,0 2-2 0,-2-3 0 16,7 4-2-16,-3-2 6 0,-2-1-9 16,1-1 3-16,3 1 2 0,-3 0-1 0,0 0-2 15,-3 2-1-15,7-2 2 0,-5 0-2 0,1 0 2 0,0 1-1 16,-1 0 1-16,4-1 0 0,-1 0 1 15,-1-1 4-15,0 3-6 0,0-4 2 0,0 3-3 0,-1 0-2 16,-1 1 1-16,0-1-1 0,0-3 4 0,-2 4-3 16,1-1-2-16,-3 0 4 0,2 2 0 0,2-1-5 15,-4 0 1-15,-3 0 5 0,3 0-3 0,1 0 1 16,-3 1 1-16,4-2 0 0,-2 0-2 0,1 1 3 16,1-1-4-16,-2 2 3 0,1-2-2 0,-1 2-2 15,1-1 3-15,-1-1-3 0,1 2-4 0,-1-2 10 16,-4 1-6-16,5 0 4 0,-6 0-2 0,6 1 2 0,-1-2 1 15,1 2 1-15,1 0 0 0,0-1 2 16,-2 1-6-16,3-1 2 0,-2 0-6 0,0 2 10 16,-1-2-5-16,0 2 2 0,1-6-1 0,3 6 0 15,-4 0 1-15,1-1 0 0,-1 0 0 0,3 0-1 16,0 1 2-16,-3 2-4 0,5-3 6 0,-2 3-4 16,-1-4-2-16,5 0-1 0,0 2 7 0,-3 0 3 15,0 2-7-15,2-4-3 0,-1 6 2 0,-1-3-1 0,1 2 0 16,-1 0 0-16,-3 0 0 0,5-2 3 0,2 3-3 15,-7-2-4-15,7 2-1 0,-4 0 2 16,-2-1 3-16,3 3 3 0,1-2 0 0,-3-1-6 16,0 2-4-16,-1 2 4 0,-3-1 2 0,3 1 4 0,-3-2-1 15,1 5 0-15,2-6-3 0,-3 3 6 0,1-2-2 16,0 4 0-16,1-3 2 0,-5 3-1 0,5-2 8 16,-4 0-11-16,1 1 2 0,2 0 4 15,0 1-3-15,0-1-5 0,2-3 1 0,-1 4-1 0,-2 2 10 16,0-2-6-16,1-1-2 0,-1 1 3 0,2 2 0 15,0-1-3-15,-4-2 9 0,7 1-4 0,-4-2-9 16,0 3 1-16,-2-1 5 0,5-1 5 0,-4-1-7 16,5 1 3-16,-1 0 11 0,-4-1-9 0,6 0-2 15,-1 1 2-15,-1-3-5 0,-1 2 5 0,2 1 1 16,-3 0-3-16,5-3 4 0,-6 5-5 0,4-4 3 16,1 2-4-16,-4-3 0 0,4 5-1 0,-1 0 8 15,0-2-7-15,2 1 0 0,-5-4 0 0,5 2 1 16,-1 3 2-16,1-2-3 0,0-1 3 0,-1 2-3 15,2 0 4-15,-1-1 0 0,0 4 0 0,-1-6-4 16,2 2 2-16,0-2 1 0,1 5-4 0,0-6 12 16,-2 5-10-16,0 0-1 0,3 0-2 0,-3-3 7 15,2 4-5-15,2-4 5 0,-1 5-2 0,-3-2-1 16,3 1 1-16,-4-3 3 0,4 2 1 0,-2 2-4 0,1-5 0 16,-4 7-1-16,5-1 2 0,-1-3-2 0,-1 2-10 15,0 3 9-15,-3-3 1 0,4-2-1 0,0 2 3 16,-2 2 6-16,1-5-5 0,2 2-3 15,-1-1 4-15,0 1 2 0,-3 2-4 0,3-4-1 0,3 5 5 16,-6-2-1-16,3-3-3 0,-4 6-1 0,1-1 2 16,2 0-6-16,-2-2 4 0,3 0 1 15,1-1 0-15,-3 3 2 0,0 0-10 0,3 0 11 16,-4-2-7-16,4 2 3 0,0 2 3 0,-3 0-3 0,3-1-3 16,-3-1 3-16,4-3 1 0,-3 5-2 15,-1-1 4-15,3-6-5 0,-2 9 16 0,0-3-14 0,4-4 4 16,-1 5-3-16,-3-7-4 0,2 7 2 0,-2-1-2 15,3 2 7-15,-1 0-4 0,-1-2 1 0,1 4 2 16,-1-2 4-16,-3-1-6 0,6 1 2 0,0-2 11 16,-4 4-12-16,3-2-1 0,-2 3 5 0,0-4-7 15,-1 0 5-15,2 1 0 0,1-1-3 0,-2 2-2 16,2 0 9-16,-1-2-5 0,1 1 0 0,0 1 4 16,-1-4-3-16,1 3 0 0,-2 0-1 0,2 0 10 15,0-1-8-15,0 1-2 0,1 0 1 0,-1-2-7 16,1-3 5-16,-1 3-1 0,-1 1 4 0,2 0-2 0,1 2-3 15,0-6 3-15,0-4 3 0,1 2-1 16,1 9-2-16,0-7-7 0,-1-1 10 0,2 0-5 16,-1 6-3-16,0-6 7 0,0 0 0 0,0 4-8 15,0 1 6-15,-1-1 0 0,-1-2-5 0,4 3 4 16,-4 1-1-16,2-2 1 0,0 1 3 0,0-1-5 16,-1 2 1-16,1-7 0 0,0 7-2 0,1-4 6 15,1 0 2-15,-2 3-11 0,0-3 4 0,1-2 0 16,-2 1 3-16,1-1-6 0,1 2 4 0,-1 0 0 15,1 3-1-15,-2-4 1 0,2-2 5 0,-1 0-7 16,0 3 3-16,4-2-3 0,-4 1 5 0,0 3-7 16,2-2 7-16,-2-2-7 0,2 4 4 0,-2 1 6 15,0-7-7-15,3 7 0 0,0-2 4 0,-3-3-3 0,0 0 1 16,0 5-5-16,4-6 6 0,-4 1-5 0,1-1 6 16,1 0-9-16,0 0 2 0,-2 0 0 0,2 1 0 15,0 2 3-15,-2-3-1 0,1-1 1 0,2 3 4 16,-2-6-3-16,3 6-1 0,-4-2 2 0,4-1-2 15,-3 1 1-15,4-2 0 0,-5 0 5 0,2-1-2 16,0 3-5-16,-1-3-5 0,3 1 10 16,-1 1 0-16,-2-6-6 0,3 3 5 0,-3 1-7 15,2-2 4-15,-2 2 3 0,3-2-5 0,-3 1 2 0,4 0 0 16,-2 3-4-16,-2-2 6 0,3 0-2 16,-3 0 2-16,2-1-1 0,1 4 1 0,-3-5-2 0,0 2 0 15,3-2-5-15,-4 1 6 0,4-1 2 16,0 1-5-16,-4-2 1 0,2 3-1 0,-2-2-1 0,5 0 4 15,-3 2-3-15,-1-2 3 0,0 1-1 0,2 1 1 16,-2-4-3-16,-1 5 1 0,0-1-1 0,3 0 1 16,-2-3 4-16,0 2-2 0,2 0-5 0,-3 1 4 15,1-2 2-15,0 1 0 0,3 0-5 0,-1 2 3 16,-2-3 2-16,0 2-4 0,0-2 3 0,1 3-5 16,-2-2 4-16,1 3 2 0,0-3-3 0,1 1 1 15,-2 0 1-15,1-1-1 0,0-1-3 0,0 2-7 0,-2-4 11 16,4 4-2-16,-2-4 1 0,0 1-1 15,1 0 2-15,-2 3-2 0,2-4-1 16,-1 2 1-16,1 2 2 0,0-4-2 0,1 2-1 0,-1 0 4 16,-1-2-2-16,1-1-2 0,-1 3 7 0,2-1-8 15,-2 1 1-15,2-1 4 0,-3-1-6 0,2 0 0 0,-1 1 1 16,1 0-3-16,0-2 2 0,-2-1-2 16,3 4 7-16,1-2-1 0,-1-1 0 0,-3 4 0 15,3-3-3-15,-1 2 3 0,2 0-1 0,-2-2 1 0,1 2 2 16,-1 0-4-16,2-2-2 0,-2 1 4 15,1 1-1-15,-1 0 2 0,3 0 2 0,-5 1-1 16,4 1-4-16,1-2-3 0,-1 0 4 0,-3-1 1 16,3 0 3-16,-2 1-4 0,1-1 2 0,0 0-1 0,2 1-2 15,-4-2 1-15,3 0 6 0,-3 1-5 0,3-1-7 16,-1 2 9-16,-2-2-2 0,0 2-3 0,3-2 1 16,-4 0 4-16,4 1-2 0,-1 1-2 0,0-1 0 15,1 4 4-15,0-4-5 0,-3 2 8 0,3-1-10 16,-1 0 6-16,1 0 1 0,-2 0-4 0,1-3 0 15,1 2 2-15,-1 2 0 0,1-1-2 16,-1-2-1-16,-1-2 0 0,1 5 4 0,-2-3-2 0,2-4 2 16,-2 4-4-16,2-1 7 0,-3-4-2 0,3 7-4 15,1-4 0-15,0-1 2 0,-1 6 0 0,-1-4 10 16,-1 0-10-16,-1-4-4 0,4 6 4 0,-1-4 2 16,-3-2-3-16,5 5-4 0,-2-1 4 0,-2 0 2 15,1-3-6-15,-2-1 8 0,4 4-3 0,-4-4 4 16,6 4 1-16,-3-2-2 0,-3-2-9 0,4 3 6 15,-3 0-3-15,2 2 1 0,-1-3 9 0,0 1-9 16,0 2-1-16,0-2 11 0,-2-3-10 0,5 6 4 16,-2-4 5-16,-1 1-7 0,0 0-3 0,3 1 2 0,-3 1 4 15,1 0 0-15,1 1-3 0,0-1 0 16,-4-1-4-16,4 0 2 0,-3 0-1 0,4-1-1 16,-1 1 3-16,-3-1 3 0,3 1 1 0,-2 0-5 15,1-1 5-15,1 2-2 0,0-2 0 0,-3 4-1 0,3-3 0 16,0-1-2-16,-3 1 2 0,3-1 0 0,-3 1 8 15,3 1-7-15,0-1-10 0,-3 0 12 16,3 0-6-16,-1-2 2 0,-3-2-1 0,2 5 2 0,3-3 3 16,-1 3 1-16,-1-2-6 0,-1 0-3 0,1 0 5 15,-2 1-1-15,3-2 2 0,-4-2-3 16,4 6 3-16,-3-5 3 0,-1-1-1 0,4 2-3 0,-4-2-9 16,6 5 7-16,-6-5 3 0,4 4 0 15,-4-1-1-15,0-3 0 0,5 2 5 0,-2 0-5 16,-3-2 0-16,5 5 2 0,-5-5 3 0,5 3-7 0,-2-1 3 15,-2 1-4-15,4-1 5 0,-3 1-1 0,-2-3-2 16,6 4-1-16,-4 0 4 0,1-1 0 0,1-1 0 16,-4-2-2-16,5 6 2 0,-3-4 1 0,1 1-2 15,1 0 0-15,-2 0-5 0,-2-3 4 0,7 4 9 16,-6-1-14-16,-1-3 4 0,5 3 0 0,-5 1-3 16,0-4 7-16,4 2-3 0,-4-2 2 0,3 3-2 15,-3-3-3-15,2 3 2 0,-2-3 2 0,0 0-5 16,6 3 5-16,-4 3-1 0,1-6 0 0,-3 0 6 15,4 4-10-15,-2-1 6 0,-2-3 0 0,2 2-1 16,-1 3-2-16,-1-5 0 0,4 5-1 0,-4-5 5 16,0 0-1-16,4 4-4 0,-4-4 2 0,3 2 0 15,-3-2-7-15,0 0 8 0,1 3 1 0,-1-3-1 16,4 5 1-16,-4-5-1 0,0 0-1 0,0 0-1 0,6 0 5 16,-6 0-3-16,0 0 3 0,0 0-4 15,0 0 0-15,0 5-2 0,0-5 1 0,0 0 2 16,0 0 0-16,5 4 0 0,-5-4-2 0,0 0 0 0,4 2 1 15,-4-2 1-15,0 0-6 0,0 0 5 0,4 2 8 16,-4-2-7-16,0 0-3 0,1 3 2 16,-1-3-3-16,0 0 1 0,0 0 3 0,0 0-3 15,4 2-1-15,-4-2 1 0,0 0 4 0,0 0-5 0,0 0 0 16,0 0 13-16,0 0-9 0,0 0-4 0,0 0 0 16,0 0 4-16,0 0 0 0,0 0 0 0,0 0-7 15,4 3 5-15,-4-3 4 0,0 0-1 0,0 0-3 16,0 0 0-16,0 0 4 0,0 0-11 0,0 0 8 15,0 0 2-15,0 0 0 0,0 0-3 0,0 0 0 16,0 0 2-16,1 4 0 0,-1-4-1 16,0 0 0-16,0 0 3 0,0 0-2 0,0 0 0 0,5 1 0 15,-5-1-2-15,0 0 2 0,0 0-1 0,4 4 1 16,-4-4 0-16,4 2-3 0,-4-2-3 0,0 0 7 16,0 0-5-16,0 0 3 0,5 3-3 15,-5-3 7-15,0 0 2 0,0 0-6 0,0 3 1 16,0-3-1-16,0 0-4 0,0 0 14 0,1 4-7 0,-1-4-2 15,0 0 1-15,0 0 3 0,0 0-6 0,0 0-1 16,0 0 1-16,0 0-2 0,0 0 3 0,0 0-3 16,0 0 2-16,0 0 0 0,0 0-1 0,0 0 3 15,0 0-3-15,0 0 3 0,4 2-4 0,-4-2 6 16,0 0-6-16,0 0 4 0,0 0-5 0,0 0 7 16,0 0 0-16,0 0-3 0,0 0 1 0,0 0-5 15,0 0 2-15,0 0 10 0,0 0-9 0,0 0-5 16,0 0 5-16,0 0-1 0,0 0 0 0,0 0 4 15,0 5-6-15,0-5 6 0,0 0-2 0,0 0 6 16,0 0-6-16,0 0 0 0,4 2-8 0,-4-2 12 16,0 0-6-16,0 0 2 0,0 0 0 15,0 0 1-15,0 0-1 0,0 0-3 0,0 0 5 0,0 0-3 16,0 0-6-16,0 0 9 0,0 0-1 0,0 0 1 0,0 5-1 16,0-5 0-16,0 0-4 0,0 0 5 15,0 0-2-15,0 0-1 0,0 0 2 0,0 0-3 16,0 0 4-16,0 0-2 0,0 0 0 0,0 0-6 0,0 0 4 15,0 0 3-15,0 0 0 0,0 0 5 0,6 2-7 16,-6-2-2-16,0 0 1 0,0 0 2 0,0 0 2 16,0 0-2-16,0 0-4 0,0 0 1 0,0 0 2 15,0 0 0-15,0 0 2 0,0 0-2 0,0 0 3 16,0 0-5-16,0 0 3 0,0 0 7 0,0 0-8 16,4 1-8-16,-4-1 6 0,0 0 5 15,0 0 2-15,0 0-6 0,0 0 3 0,0 0-3 0,0 0 2 16,0 0 1-16,0 0-2 0,0 0 0 0,0 0 2 15,0 0 1-15,0 0-3 0,0 0 2 16,4 3-1-16,-4-3 1 0,0 0-1 0,0 0-6 0,0 0 3 16,0 0-3-16,0 0 6 0,0 0 3 0,0 0-2 15,0 0 0-15,0 0 1 0,0 0-3 0,5 1 1 16,-5-1-3-16,0 0 0 0,0 0 1 16,0 0 0-16,0 0 4 0,3 3 7 0,-3-3-4 15,0 0-6-15,0 0 0 0,0 0 3 0,4 3-2 0,-4-3-2 16,0 0 9-16,0 0-7 0,0 0-2 0,2 2-1 15,-2-2 9-15,0 0-3 0,4 3-2 0,-4-3-3 16,0 0 0-16,0 0-3 0,0 0 7 0,0 0-4 16,0 0 4-16,6 1-3 0,-6-1 0 0,0 0-3 15,0 0 2-15,0 0 1 0,2 5-1 0,-2-5 3 16,0 0 0-16,0 0 2 0,0 0-3 0,0 0 2 16,0 0 2-16,0 0-7 0,0 0 0 15,2 3 2-15,-2-3-1 0,0 0 2 0,0 0-1 0,0 0 2 16,0 0-1-16,0 0 0 0,0 0-4 0,0 0 3 0,0 0 2 15,0 0 1-15,0 0-5 0,0 0 6 16,0 0-3-16,0 0 1 0,0 0 0 0,4 2-7 0,-4-2 8 16,0 0-3-16,0 0 5 0,0 0 0 15,0 0-4-15,0 0 0 0,0 0 1 0,0 0 1 16,0 0-3-16,0 0 1 0,0 0 1 0,0 0-1 16,0 0-2-16,3 2 2 0,-3-2-4 0,0 0 3 15,0 0 1-15,0 0 1 0,0 0 2 0,0 0-6 0,0 0 9 16,2 3-7-16,-2-3-3 0,0 0 3 0,0 0 2 15,0 0 1-15,0 0-2 0,3 4 3 0,-3-4-3 16,0 0 2-16,4 4-1 0,-3 0-1 0,-1-4 2 16,1 2-5-16,-1-2 7 0,0 0-4 0,3 4-9 15,-3-4 9-15,0 0-1 0,0 0 2 0,0 0 5 16,1 3-6-16,-1-3 0 0,0 0 1 0,0 0-2 16,0 0-1-16,0 0 5 0,0 0-4 0,0 0 2 15,0 0-3-15,0 0 3 0,6 2 5 16,-6-2-6-16,0 0-3 0,0 0 1 0,0 0 6 0,3 2-6 15,-3-2 0-15,0 0 4 0,2 3-4 0,-2-3 7 16,0 0-6-16,0 0 2 0,4 2 0 0,-4-2-2 16,2 3 5-16,-2-3-7 0,0 0 4 0,0 0-5 15,3 4 5-15,-3-4 1 0,0 0-2 0,0 0-4 16,2 3 5-16,-2-3 0 0,0 0-3 0,0 0 4 16,0 0-1-16,0 0 1 0,2 4-8 0,-2-4 6 15,0 0 1-15,0 0 3 0,0 0-2 0,4 2 0 16,-4-2-4-16,0 0 1 0,0 0-3 0,3 2 5 15,-3-2-1-15,0 0 1 0,3 6 6 0,-3-6-8 16,0 0-2-16,0 0 2 0,0 0 0 0,4 2 2 16,-4-2-1-16,0 0 0 0,0 0 0 0,0 0-9 15,3 3 11-15,-3-3-2 0,0 0-1 0,0 0 4 16,0 0-6-16,0 0-2 0,0 0 2 0,0 0-2 16,0 0-2-16,2 4 1 0,-2-4-2 0,0 0 0 0,0 0 2 15,0 0-8-15,0 0 3 0,0 0-9 16,0 0 3-16,0 0-3 0,0 0-14 0,0 0 5 15,0 0-7-15,0 0 1 0,0 0-8 0,0 0-11 16,0 0-6-16,0 0-9 0,0 0-15 0,0 0-11 16,0 0-18-16,0 0-16 0,0 0-15 0,3 3-29 15,-3-3-31-15,0 0-32 0,0 4-31 0,0-4-28 16,0 7-207-16,-1-2-542 0,1-5 240 0</inkml:trace>
  <inkml:trace contextRef="#ctx0" brushRef="#br0" timeOffset="120499.82">23579 9139 10 0,'0'0'36'0,"0"0"2"0,0 0-5 15,0 0 0-15,0 0-4 0,0 0-1 0,0 0-9 16,0 0 8-16,0 0-9 0,0 0 0 15,0 0-3-15,-8-5-1 0,8 5 3 0,0 0-7 16,0 0-4-16,0 0 3 0,0 0-3 0,0 0 2 0,0 0-4 16,-10 7 0-16,10-7 5 0,0 0 5 0,-3 4-9 15,1-1-1-15,2-3-3 0,-6 5 7 16,4-3-8-16,1 2 2 0,1-4 2 0,-7 4-1 0,5-1 3 16,2-3-7-16,-3 6 2 0,1-2 7 0,0 1-7 15,0-2-1-15,1 3 3 0,-2-2 0 0,2-1 0 16,1-3-3-16,-2 10 2 0,2-8-1 0,2 3-2 15,-2-5 1-15,1 5 0 0,0-3-3 0,-1-2 2 16,4 7 1-16,-4-7-4 0,3 2 5 0,-3-2-2 16,4 1 1-16,-4-1 0 0,0 0 3 0,8 0 5 15,-8 0-2-15,0 0 2 0,0 0-3 0,9-3 7 16,-5-1-3-16,-3 1 5 0,-1 3 0 0,6-3-1 16,-4 0 3-16,-2 3 2 0,4-5-1 0,-1 2-3 15,0 1 2-15,-3 2 2 0,4-5-2 16,-4 2 7-16,0 3-8 0,1-3-5 0,-1 3 0 15,3-4 5-15,-3 4-7 0,0 0 4 0,0 0 5 0,0 0-6 0,-3-7 4 16,3 7-6-16,0 0-1 0,0 0 3 16,0 0-8-16,-15 7 4 0,11-6-1 0,-1 4-2 15,1-2 2-15,-1 3-2 0,-2-2 0 0,2 1-1 16,-1 0-6-16,1 2 5 0,0-2-5 0,0 0 2 16,-1 1-6-16,2-1 2 0,0 3 2 0,0-4 1 15,-1 0-3-15,2 3-1 0,1-1 10 0,1-3-3 16,-1 3 2-16,1-2-11 0,1 1 10 0,0-5-1 15,0 6-4-15,1-3 2 0,-1-3-3 0,4 3 6 0,-4-3-1 16,7 0-4-16,-7 0 1 0,0 0 1 16,10-3 5-16,-5 1 0 0,1 1 0 0,-1-4-3 0,1 2 2 15,-1 0 2-15,2-1-6 0,0-2 9 0,-2 3 1 16,1-2-3-16,1 0 11 0,-1-1 3 16,0 3-15-16,-2-2 10 0,3-2-6 0,-4 1 2 15,4 3-4-15,-5-2 6 0,1 2 7 0,-2-4-2 16,4 2 0-16,-5 3 8 0,3-2 7 0,-3 4 4 0,1-3 2 15,-1 3-2-15,1-5-9 0,-1 5-5 0,-1-6-4 16,1 6-2-16,-4-3-3 0,4 3-1 0,-9-2-2 16,9 2-1-16,0 0-4 0,-14 5 0 0,9-4 2 15,-2 1 2-15,0 1-6 0,1 2 1 0,-1 0 0 16,0-1-1-16,-1 1-3 0,2 2 0 16,-1 1-1-16,2-6-2 0,0 3 2 0,-1 4-12 0,2-4 0 15,-1-2 5-15,2 3-4 0,1 1-3 0,-1-2-6 16,3-4 8-16,-1 5-3 0,-1-2 0 0,2-4 8 15,-1 6-1-15,1-6-3 0,4 3 1 0,-4-3 6 16,0 0-1-16,9 0 1 0,-9 0 2 0,9-6-1 16,-1 4 2-16,-3-1-3 0,1-3 0 0,-1 3 8 15,2 1 4-15,1-5 3 0,0 1 0 0,-1 1 5 16,0-1 4-16,2-3-9 0,0 2-1 0,-5 4 0 16,1-2 2-16,0-2-4 0,3 4 1 0,-6-3 0 0,2 1 2 15,0 0 1-15,1 0-4 0,-2 2-3 16,-2 0 3-16,2 0 0 0,-3 3-3 0,0 0 6 15,0 0-1-15,1-7 7 0,-1 7-2 0,0 0 3 16,0 0-3-16,0 0 2 0,0 0-3 0,-21 5-2 16,16-3-1-16,-5 6-3 0,-1-4-3 0,2 3 2 0,-3-2-2 15,1 2-2-15,0-2 7 0,-1 4-3 16,1-2 0-16,0 5-4 0,1-6-2 0,1 2-6 16,-1 2 2-16,2-5-7 0,3 6-12 0,0-5-3 0,1 0 4 15,1 1-2-15,2-2-9 0,-2-1 7 0,3 1-9 16,0-5 9-16,2 5-1 0,-2-5 4 0,1 4 3 15,-1-4 0-15,4 3-2 0,-4-3 10 0,0 0 2 16,0 0-4-16,0 0 3 0,11-7 3 0,-5 4 11 16,-3-1-5-16,4 1 3 0,-2-1-9 0,1 1 8 15,1-3-4-15,0-1 7 0,1 1 5 0,1 1-2 16,-1-3-1-16,0 3 4 0,-4 0 2 0,5-3 2 16,-5 4 3-16,1-1 0 0,0 0-3 0,0 1 9 15,-1-1 1-15,0 3 10 0,-3 0 6 0,-1 2 1 16,4-5 6-16,-4 5-2 0,0 0-7 0,0-3 0 0,0 3-8 15,0 0-5-15,0 0 0 0,0 0-5 16,-11 8-5-16,4-6-2 0,2 0 1 0,-1 3 0 16,-1-1-5-16,1 2-2 0,-2-3 3 0,1 2-1 15,0 2-1-15,1-1 0 0,-2-2-4 0,2 3 0 16,1-2-3-16,1 1-3 0,0-1-10 0,1-1-2 16,1 0 0-16,1 1 0 0,1-5-1 0,0 4-6 15,0-4-1-15,0 0 8 0,6 3-1 0,-6-3 2 16,8-1 3-16,-8 1-1 0,6-3 2 0,-6 3 1 0,9-3 6 15,-4-2-2-15,-1 1-1 0,1 0-4 0,0 1 3 16,0-3 5-16,2 2 3 0,-2-1-5 0,1-2 7 16,-1 0-2-16,1 2-3 0,-1-2-1 15,2 3-1-15,-3-2 2 0,-1 2 2 0,-1-2 3 0,2 3-2 16,-4 3 6-16,5-5 1 0,-4 2 7 0,-1 3 1 16,3-4 5-16,-2 1-2 0,-1 3 2 15,0 0-7-15,0 0 3 0,0 0-5 0,0 0-2 0,0 0 0 16,0 0 0-16,-13 0 1 0,13 0-7 0,-9 2 0 15,4 1-1-15,-1-1-1 0,2 3 1 0,-2 0-2 16,1 0 1-16,-1 1-2 0,1 0-5 0,-2-2 2 16,4 1 1-16,-2 2-2 0,3-2-3 0,-2-2-7 15,2 3-2-15,2-1 3 0,0-5-4 0,2 5 3 16,-2-5 0-16,5 5 0 0,-1-5 1 0,-4 0 4 16,9 0-3-16,-3 0 5 0,-6 0-4 0,10-3 2 15,-5 0 2-15,1 1 0 0,-1-3 7 0,2-1 1 16,-3 3 5-16,-1-1 3 0,0 0-3 0,1-2 2 15,1 0 7-15,-1 2-5 0,4-3-1 0,-3 0-2 0,0 3 2 16,0-6 0-16,-2 5 2 0,1-1 0 16,-2 1 3-16,3 2 0 0,-5-5-5 0,3 2 9 15,-3 3-14-15,0 3 2 0,-4-9 6 0,0 5 8 16,4 4 7-16,-5-5-9 0,1 5-3 0,4 0 0 0,-6-2 0 16,6 2-1-16,-9 2 0 0,1-2 1 0,2 3-7 15,-2-1 3-15,3 2 1 0,-3 3-2 16,-2-2-3-16,2-1 4 0,3 1-10 0,-4 2 5 15,-1-1-2-15,4 2 0 0,-2 0-14 0,2 0-18 0,-2 0-31 16,3 3-31-16,1-6-34 0,0 3-34 0,2-3-124 16,-1 0-302-16,2 1 134 0</inkml:trace>
  <inkml:trace contextRef="#ctx0" brushRef="#br0" timeOffset="141788.24">21456 14004 25 0,'0'0'65'15,"0"0"-3"-15,0 0 2 0,0 0-1 0,0 0 4 16,0 0-6-16,0 0 5 0,0 0 4 0,0 0-1 16,0 0-8-16,0 0-5 0,0 0-2 0,0 0 0 0,0 0 6 15,0 0-9-15,0 0 11 0,6 13-3 16,-2-10 1-16,0 4-6 0,0-1 2 0,5 5-3 16,-3-4-5-16,2 2-2 0,0 1 1 0,2 1-7 15,-1-1 1-15,2 1-1 0,3 2-7 0,-5-4-7 16,3 4-7-16,-2-2 4 0,0-1-3 0,-1-1 0 15,4 5 2-15,-2-3-7 0,-3 1 1 0,2 0-3 16,-1-5 0-16,0 5-2 0,0-5-8 0,0 3 4 16,-1-3-9-16,-2 2-18 0,4 1-13 0,-3-5-9 15,-2 2-11-15,0-3-32 0,0-1 6 0,1-1-16 0,-2 4-12 16,0-5-14-16,-1 1-72 0,-3-2-210 16,3 2 93-16</inkml:trace>
  <inkml:trace contextRef="#ctx0" brushRef="#br0" timeOffset="141986.34">21682 14078 175 0,'-5'4'213'0,"-4"1"-19"15,-1 2-9-15,1 1-15 0,-3-1-15 0,0 3-11 16,-3-1-15-16,0 3-13 0,2 3-14 0,-2-1-13 15,2-2-16-15,-1 2-19 0,4-7-24 0,1 3-30 16,-2-3-25-16,3 0-37 0,3-2-27 0,-3-1-31 16,4 0-136-16,-2-1-277 0,-2-1 123 0</inkml:trace>
  <inkml:trace contextRef="#ctx0" brushRef="#br0" timeOffset="143789.18">19306 8884 115 0,'8'0'107'15,"-3"-2"-7"-15,5 1-5 0,-2-2-23 16,2 1-18-16,3 2-15 0,-3 0-19 0,2 0-23 0,2 6-24 16,-1-4-22-16,1-1-39 0,-2 4-94 0,4-4 42 15</inkml:trace>
  <inkml:trace contextRef="#ctx0" brushRef="#br0" timeOffset="143989.12">20284 8935 60 0,'0'0'104'0,"8"-2"-10"0,-5 2-9 0,-3 0-3 0,8-6-18 15,2 5-19-15,-5 1-22 0,3 1-13 0,-8-1-23 16,13 0-20-16,-2 0-55 0,-2 1-93 0,5 2 42 16</inkml:trace>
  <inkml:trace contextRef="#ctx0" brushRef="#br0" timeOffset="144154.29">21025 8968 74 0,'5'-1'92'0,"3"0"-11"15,-3-1-14-15,4 0-16 0,-4 1-12 0,4-3-7 16,3 2-24-16,-1-1-30 0,1 2-49 0,-1 1-76 16,-1 0 34-16</inkml:trace>
  <inkml:trace contextRef="#ctx0" brushRef="#br0" timeOffset="144324.53">21825 8952 20 0,'13'-3'116'0,"1"-1"-14"0,-4 4-11 0,3-5-13 15,1 1-12-15,-1 3-17 0,0-1-28 0,-6 0-13 0,1-1-25 16,1 3-24-16,1-1-42 0,-5 1-89 15,0-1 40-15</inkml:trace>
  <inkml:trace contextRef="#ctx0" brushRef="#br0" timeOffset="144520.84">22462 8992 42 0,'14'-1'87'15,"5"-1"-8"-15,-2 2-6 0,3-1-4 0,-5 1-6 16,6 0-11-16,-5 0-6 0,2 0 7 0,-1 0-17 16,1-2-11-16,-5 2-11 0,4 0-10 15,-4 0-17-15,1 2-7 0,-1-2-21 0,-3 0-11 0,3 0-35 16,-4 1-93-16,1 1 42 0</inkml:trace>
  <inkml:trace contextRef="#ctx0" brushRef="#br0" timeOffset="145025.21">23120 8999 33 0,'17'2'59'15,"2"-2"-2"-15,1 1-5 0,-2-1-9 0,1 0 0 16,-1 0-8-16,0 0-3 0,-1 0 1 0,2-3-4 16,-5 5-9-16,-1-2-5 0,1-2-9 0,-2 2-4 15,-1 2-7-15,1-2-2 0,-1 1-4 0,0-1-1 16,-1 2-6-16,2-4-4 0,-2 4 5 0,0-2-1 15,-1 0-2-15,2 0-1 0,0 0-2 0,-2 0-3 16,1 0 5-16,0 0 2 0,-2 0 2 0,0 0 1 16,-1 0 1-16,2 0-1 0,-2 2 4 0,-1-2 0 15,2 1-1-15,-1 0 4 0,-7-1 1 0,13 0 2 0,-8 3 1 16,1-1-10-16,2-2 15 0,-4 2-4 0,1-1 1 16,0 2-1-16,-1-2 5 0,-4-1 4 15,8 3 6-15,-3-1 2 0,-1 1-1 0,-4-3 3 16,0 0 7-16,6 0 1 0,-2 2 8 0,-4-2-2 15,0 0 1-15,9 0-1 0,-5 1-1 0,1 0-6 16,-5-1-4-16,9 0-4 0,-4 0 7 0,-5 0-4 0,9 2 0 16,0-2 0-16,-9 0-4 0,11 0 2 15,-5 1-7-15,1 1-7 0,1-2-4 0,0 0-3 16,-3 0-6-16,2 0-8 0,1 0-6 0,1 0-4 0,-3 0 0 16,0 2 0-16,-6-2 1 0,12-2 6 15,-7 2 7-15,-5 0 1 0,9 0 7 0,-9 0 10 0,0 0 5 16,8 0 5-16,-8 0 1 0,0 0 1 15,6 2 3-15,-6-2-7 0,0 0 2 0,0 0-5 16,0 0 1-16,-8 11 2 0,4-10 2 0,0 3-13 0,-3-1 5 16,2 1-1-16,-2 2 5 0,0-4-5 15,2 3 4-15,-1-1-6 0,2 1-6 0,-4 1-6 0,3-4-12 16,3 5-11-16,-4-3-17 0,1 1-55 16,1-2 24-16</inkml:trace>
  <inkml:trace contextRef="#ctx0" brushRef="#br0" timeOffset="147130.54">25776 10702 29 0,'0'0'156'0,"-2"15"-1"15,4-10-11-15,-2 3-12 0,2 1-14 0,-1 2-13 16,-2 0-7-16,2 2-8 0,-1 1-8 0,0-2-11 16,3 1-13-16,-3-2-16 0,0-1-6 0,1 2-16 15,-1 2-7-15,3-7-5 0,-2 3-5 0,3-4-7 16,1 0-1-16,-1 1-5 0,1-3 0 0,-1 1-2 0,1-3 12 15,0-2-6-15,4 0-4 0,-9 0-7 16,10-2 6-16,-1 1-1 0,-4-1 2 0,3-1-2 16,-3-2 3-16,3-1 1 0,-3 1-8 0,0 2 1 15,2-1 10-15,0-3-1 0,-3 2-5 0,2 3 7 16,1-3 1-16,-2 0 1 0,2 2-3 0,-3 0-4 16,1 0 3-16,-5 3 2 0,0 0 2 0,11 3 12 15,-8 1 3-15,-3-4 6 0,0 12 3 0,-3-5 16 16,-1 7 3-16,1-3-3 0,-5 8 1 0,-3 5 2 0,-4 2 2 15,2 1-6-15,-5-2-2 0,1 6-5 0,-2-7-1 16,0 2-12-16,0-3-20 0,-3 1-27 0,3-5-23 16,-3-2-19-16,-1 4-23 0,0-2-21 0,-1-1-88 15,-3-1-220-15,-1-6 98 0</inkml:trace>
  <inkml:trace contextRef="#ctx0" brushRef="#br0" timeOffset="160235.16">23529 9354 42 0,'0'0'47'16,"0"0"-11"-16,0 0 5 0,0 0 3 0,0 0-3 15,0 0-15-15,0 0-3 0,0 0 2 0,0 0-2 16,-4 5-1-16,4-5-6 0,-4 6 3 0,3-1-3 16,0 2-1-16,-1-2-1 0,0 2-7 0,-3 2 2 15,2 0-1-15,1 2 4 0,-2-2 0 16,1 3-3-16,1-3-4 0,-1 3 4 0,0-1-7 0,2 0 2 15,-1-4-1-15,-1 4 1 0,-1-3 0 0,3-1 1 16,-1 0-7-16,-1-2 3 0,0 3 3 0,2-1-2 16,-2-1 1-16,1 1-3 0,1-1 2 0,-1-1-4 15,0 0 4-15,0 1-2 0,2-2-3 16,0-4-7-16,-2 5 11 0,2-5-2 0,0 5-1 0,0-5 7 16,0 0-6-16,0 0-6 0,0 0 7 0,0 0-1 15,0 0 7-15,4-13-8 0,-2 8 7 0,0-1-7 16,-1 0 6-16,0-1 0 0,2-1-4 0,-1-3-3 15,1 3 4-15,0-4-3 0,-1 2 5 0,1-2 0 16,2 0-7-16,-3-1-2 0,1 5 8 0,-1-5-1 16,2 5-4-16,-1-2-1 0,-1 3 7 0,0 0-2 15,1-1-2-15,-1 0 7 0,3 2-6 0,-4 0 0 16,0 1-3-16,2 0 0 0,-1 1 6 0,0-2 2 0,-1 2-4 16,2 0 3-16,-2 1-2 0,3-2-4 15,-2 3 3-15,-2 2 0 0,3-6-2 0,-1 3 1 16,3 1 3-16,-5 2 5 0,4-3-4 0,-4 3 0 15,7-3 8-15,-5 1-1 0,-2 2-2 0,9-5 1 0,-5 5 1 16,2-2-4-16,-6 2 3 0,9-3 0 16,-4 3-3-16,-5 0 0 0,12-2-3 0,-6 2 6 15,-2-2 1-15,-4 2 7 0,9 0 1 0,-9 0 0 16,8 0-3-16,-8 0-2 0,6 2-2 0,-6-2-3 16,8 2 6-16,-4 0 2 0,-2 1-9 0,2-1 3 15,0 3 7-15,-1 0-6 0,-1 1-8 0,4 1 1 0,-1-1-2 16,1 2 4-16,-1 2 1 0,-1 0-1 15,2 0 0-15,-2 0-6 0,1 1-8 0,-1 0-6 16,0-1-25-16,-2 0-12 0,1 2-16 0,-2-2-59 0,0 4-136 16,1-3 61-16</inkml:trace>
  <inkml:trace contextRef="#ctx0" brushRef="#br0" timeOffset="187189.01">18662 6276 36 0,'0'0'82'0,"0"0"-1"16,0 0 0-16,0 0-10 0,0 0-8 15,0 0-2-15,0 0 1 0,0 0-3 0,0 0-8 16,0 0 2-16,0 0-10 0,0 0 3 0,0 0 8 0,0 0 4 15,0 0-5-15,0 0 7 0,0 0 0 0,0 0 5 16,0 0 7-16,0 0-2 0,4 4 0 16,-4-4-3-16,5 3-7 0,-5-3-10 0,0 0-4 15,0 0 1-15,9 0 1 0,-6 2 2 0,-3-2 3 0,0 0 0 16,12 0-3-16,-5-2-3 0,-1 2-7 0,3 0 3 16,-1 0 2-16,2-3 3 0,3 1-7 15,-2 2-1-15,3-2 5 0,-3 0-5 0,1 1 0 16,2-1-3-16,-1 0-3 0,1 2-2 0,-1-2 5 0,2 2-3 15,2 0-1-15,1 0-4 0,-5 0-1 0,1 0-3 16,4 2 5-16,-1-1-4 0,-2 0-3 0,-1 1 1 16,-2-2 0-16,1 1-7 0,1-1 2 0,-1 0-2 15,-2 2 7-15,2-2-10 0,1 2 0 0,-1-2 1 16,0 2-1-16,1 1 0 0,-2-3-2 0,1-3 0 16,-1 6-2-16,2-3 1 0,0 0-2 0,5 2 0 15,-8-2-1-15,3 0-3 0,-2 1 4 16,3-1-2-16,-3 3 3 0,2-2-1 0,0 0-1 0,-1 1-2 15,0-2 4-15,2 1 0 0,-2 0-5 0,1 1 2 16,0 1 3-16,0-1-3 0,-1 0 2 0,5-1-2 16,-3-1-1-16,-5 2 1 0,3 0-4 0,0-1 1 15,-2 0-1-15,1 1 1 0,-3-2 1 0,4 1-1 16,-3-1 2-16,-1 0-1 0,4 2-1 0,-4-2-2 16,1 0 2-16,1 2 2 0,1-2-2 0,-2 1 0 15,0-1 3-15,2 2 2 0,0 0-6 0,1-1 4 16,1 0-5-16,-1-1 2 0,6 0-3 0,-1 1 2 15,0 1 0-15,0-2 2 0,5 1-1 0,-3 1-1 16,1-2 0-16,1-2-1 0,1 1 0 0,-2 2-1 16,1-1 1-16,1-1 2 0,-4 1-2 0,1 3 2 15,0-3 0-15,0 2 4 0,-3-2-5 0,2 2-1 16,-2-2-1-16,1 0-1 0,0 0 0 0,2 2 0 16,-1-2 2-16,-1 0-2 0,4 0 6 0,-2 0-3 15,7-2-3-15,-6 2-1 0,7 2-1 0,0-2 8 16,-7-2-4-16,8 2-2 0,0 0 0 0,-7 2 3 15,5-2-1-15,-6 1-2 0,1-1 1 0,0 0-1 0,7 2 9 16,-8-2-2-16,0 0-10 0,1 2 3 16,0-2 1-16,1 0-3 0,5-2 0 0,0 0 4 15,-7 4-1-15,0-2-2 0,2 2 4 0,-4-2-3 16,11-2 0-16,-10 2-3 0,3 2 1 0,-2-2 2 16,0 0 5-16,1 0-6 0,-1 2 0 0,7-1 3 15,-8 1-1-15,3 0 0 0,-4 0-3 0,11 0 2 16,-10-1-2-16,8 1 1 0,-6-2 4 0,-2 3-1 15,11-1-3-15,-8 0 2 0,4 1-3 0,1-3 3 0,0 0 1 16,0 2 0-16,3-2-1 0,-2 0 1 0,-2-2-2 16,6 4-3-16,-6-2 1 0,4 3-1 0,-2-1 4 15,1-1 0-15,-2-1-2 0,1 0 2 16,-8 1-1-16,8 2 0 0,-10-1 0 0,4 0 0 0,0 0 2 16,5 1-4-16,0-3 4 0,-1 3-1 0,1 0 0 15,3-1-2-15,-4 1 4 0,1 1-3 16,2-4 0-16,1 2-3 0,1 0 2 0,5 0 0 0,-5-1 2 15,0-1-3-15,4 4 0 0,-4-3 6 0,1 3-5 16,2-2 4-16,-1 2-4 0,-2-3 3 0,3 1-4 16,-2 1 5-16,4 2-3 0,-5-1-1 0,0-1 2 15,1-1-4-15,0 0 9 0,1 0-4 16,-1 3-1-16,-1-4-1 0,2 2 3 0,-2 0-2 0,2-1 0 16,4 1 2-16,-5 0-3 0,3-1-4 0,-2-2 5 15,0 3 2-15,4-1 0 0,-5 2-1 0,4 1-2 16,-1-3-1-16,0 1 2 0,-2-1 2 0,2 1-4 15,-3 0 8-15,1-1-6 0,-1 2 1 0,0 1-5 16,0-1 2-16,0-1 2 0,-2 3 2 0,-3-3-3 16,2-1-3-16,-2 0 5 0,1 2-1 0,-1 0 1 15,-5-1-4-15,5 1 2 0,-1-4 0 0,1 2 3 16,-7 3-2-16,7-2 1 0,1-1 3 0,-2 1-5 16,1 0 2-16,-7 0 0 0,0 2 1 0,1-2 4 15,0-1-8-15,0 1-1 0,4 2 4 0,3-1 5 16,-9 0-7-16,9 1-4 0,-1-3 2 0,3 3 0 15,-3-1 0-15,2-3 5 0,-1 4-5 0,-2 0 3 16,2 0 1-16,-2 1-2 0,-4-4-1 0,-3 1 2 0,1 2-2 16,-2-2 1-16,0-1 1 0,-5-2-1 15,4 4 1-15,-5 1-2 0,-3-3 0 0,3 1 2 16,-1-1-1-16,0 1 3 0,-3-2-1 0,-4 2-1 0,3-1 0 16,0-2-1-16,-2 4-1 0,1-3 1 15,0 1 3-15,-7-2-3 0,10 3 3 0,-5-3-2 0,-5 0 0 16,8 2 3-16,-8-2-1 0,8 1-1 0,-8-1-2 15,5 2-2-15,-5-2-1 0,6 0 11 16,-6 0-7-16,0 0-2 0,0 0 1 0,3 3-3 0,-3-3 4 16,0 0 7-16,0 0-3 0,0 0-5 0,4 1 0 15,-4-1 3-15,0 0-1 0,0 0-1 16,0 0 2-16,0 0-2 0,0 0-1 0,0 0 4 16,0 0-4-16,0 0 2 0,0 0-2 0,0 0 0 15,0 0 1-15,0 0-3 0,0 0 4 0,0 0-1 16,0 0-1-16,0 0-1 0,0 0 2 0,0 0 0 0,0 0-1 15,6 0 1-15,-6 0 1 0,0 0-1 16,0 0 0-16,0 0-2 0,0 0 3 0,0 0-2 0,0 0-3 16,9 0 3-16,-9 0 3 0,0 0-3 15,0 0-2-15,5 2 3 0,-5-2 0 0,0 0 0 16,0 0 0-16,8 0 0 0,-8 0-4 0,0 0 6 16,5-3-1-16,-5 3-2 0,0 0 1 0,8-1-1 0,-8 1 3 15,0 0-3-15,9 1 2 0,-9-1 0 0,7-3-1 16,-7 3 1-16,5 3-3 0,-5-3 3 0,0 0-2 15,7 0-3-15,-7 0 4 0,0 0-2 0,0 0 10 16,0 0-12-16,0 0 0 0,6 1 3 0,-6-1-3 16,0 0 2-16,0 0 4 0,5 2-3 0,-5-2 0 15,0 0-2-15,0 0 2 0,0 0 1 0,0 0-3 16,0 0 3-16,0 0-2 0,2 4 0 16,-2-4-2-16,0 0 3 0,0 0-1 0,0 0-1 15,0 0 2-15,0 0 3 0,7 0-3 0,-7 0 0 0,0 0 3 16,0 0-1-16,7 1-2 0,-7-1 0 0,0 0 0 15,0 0-1-15,5 2 2 0,-5-2-1 0,0 0 0 16,0 0 1-16,0 0-2 0,0 0 1 0,0 0-2 16,0 0 5-16,0 0-2 0,0 0 0 0,0 0-1 15,0 0 0-15,0 0 4 0,0 0 2 0,6 1-7 16,-6-1 3-16,0 0-6 0,0 0-4 0,0 0-7 16,0 0-11-16,0 0-19 0,0 0-29 0,0 0-31 15,0 0-32-15,-17 2-33 0,17-2-34 0,-10-2-47 16,10 2-144-16,-9 2-429 0,9-2 190 0</inkml:trace>
  <inkml:trace contextRef="#ctx0" brushRef="#br0" timeOffset="211718.97">19257 15750 135 0,'2'-4'152'15,"-2"4"5"-15,0 0-5 0,0 0 2 0,0 0 4 16,0 0-11-16,0 0 3 0,0 0-9 0,0 0-9 15,0 0 2-15,0 0-6 0,0 0-2 0,0 0-5 16,0 0 6-16,-4 14-6 0,4-3-1 0,0 2-7 16,-4 8-11-16,3-2-2 0,-1 2-3 0,0 7-9 15,-2 3-5-15,0-1-5 0,-3-1-1 0,3 2-9 16,-2-3-8-16,3-7-9 0,-1-2-5 0,-1 2 0 16,3-2-8-16,0 0-4 0,0-5-9 15,-1-1-12-15,3-1-12 0,-1 1-19 0,-2-6-20 0,3 1-21 16,0 1-13-16,-1-6-17 0,2 1-22 0,-1-4-21 15,0 0-44-15,0 0-36 0,0 0-25 0,-2-14-152 16,-1 2-421-16,-1-7 187 0</inkml:trace>
  <inkml:trace contextRef="#ctx0" brushRef="#br0" timeOffset="211917.58">19277 15416 87 0,'1'-6'133'0,"2"1"-6"0,-2 3-6 16,3-1-9-16,-4 3-19 0,0 0-10 0,4-2-6 0,-4 2-7 15,0 0-7-15,5 7-13 0,-5 0-21 0,1 2-25 16,-1 3-26-16,-5 1-17 0,5 1-28 16,-1 0-22-16,-2 2-50 0,2 3-150 0,-4-2 66 15</inkml:trace>
  <inkml:trace contextRef="#ctx0" brushRef="#br0" timeOffset="212416.7">19397 15703 135 0,'4'2'142'0,"0"3"0"0,-2 0-4 0,3 2-12 0,-1-1-6 16,1 0-13-16,-1 4-3 0,1 1-7 0,-2 2-7 15,-1 0-12-15,2 4-3 0,0 1-10 0,-4-1-6 16,3 2-6-16,-3-5-7 0,3 1-2 0,-3 3-7 16,-3 1 2-16,6-5-8 0,-3 0-5 0,-5 0-1 15,5 2-8-15,-1 2 1 0,1-5-5 0,-2-1 4 16,0 0-9-16,2-5 1 0,0 3 3 0,0-5-10 16,-4 0 3-16,6-1-5 0,-2-4-3 0,0 5-2 15,0-5 6-15,0 0-1 0,0 0-3 0,0 0 3 16,12-17 0-16,-8 11 2 0,3-4-8 0,-1-2 7 15,-1 0-3-15,4-2 3 0,-3-2-1 0,2 7-2 16,-3-4 6-16,3 1-6 0,1-4 5 0,1 4-2 16,-2-7-2-16,4 5 8 0,-1-1-4 0,-1 1 4 15,3-2-1-15,-2-1 2 0,2 3-2 0,-4 5 0 0,1-1 5 16,2 1-6-16,-3 2 8 0,2-1-6 0,-7 4 6 16,4 0 5-16,-2 1 12 0,-1 3 6 15,0-2 8-15,-5 2 7 0,8 2 3 0,-2 3 1 16,-2-1 1-16,1 1 0 0,-2 3-7 15,-1 1-4-15,2 0-6 0,0 5-1 0,-4 0-6 0,4 0-2 16,-4 5-3-16,1 1-1 0,3 1-3 0,-3-3-7 16,-2 1 1-16,1 10 0 0,0-8-4 0,0-2-7 15,0-2-11-15,0 0-16 0,-4-4-23 0,4-1-27 16,0 1-33-16,0-4-31 0,5 0-20 0,-5-4-30 16,4 1-152-16,-1-1-365 0,-1 0 163 0</inkml:trace>
  <inkml:trace contextRef="#ctx0" brushRef="#br0" timeOffset="212821.5">20062 15153 167 0,'0'-4'218'0,"3"0"-17"0,-3 4-5 0,0-4-4 0,0 4-3 16,0 0-1-16,0 0 3 0,0 0-2 0,3 14 5 15,-2-3-9-15,2 0-10 0,-2 7 0 0,2 1-6 16,-1 2 0-16,-1 7-8 0,1 5-9 0,-2-1-3 15,0 5-15-15,-2-1-7 0,1 3-3 0,-1-1-15 16,-2 2-14-16,0-1-1 0,-2 1-12 0,3-3-2 16,-1 2-15-16,0-2-5 0,-2-2-13 15,1 1-2-15,-3 0-10 0,3-3-18 0,0-3-11 16,1-9-19-16,0 8-14 0,-1-10-21 0,3 2-17 0,0-6-25 16,-1-3-25-16,1 2-31 0,0-1-33 15,2-1-36-15,-1-4-32 0,-1 1-40 0,0-2-205 16,-2 0-532-16,0-3 236 0</inkml:trace>
  <inkml:trace contextRef="#ctx0" brushRef="#br0" timeOffset="213577.3">19788 15779 140 0,'-4'-5'158'0,"4"0"-7"15,0 5-9-15,0-7 4 0,2 2 6 0,1 0 3 16,1 3-5-16,-1-2-3 0,1 2-2 0,-1-1-4 0,-3 3-2 16,9-5-5-16,-2 2-7 0,-2 3-15 0,3-1-4 15,-2-2-13-15,2 2-10 0,3-1 2 0,-1 0-17 16,1 2-10-16,3 0-6 0,-2 1-3 16,2-1-4-16,2 1-8 0,-5-1-9 0,2 0-3 15,2 2-4-15,-3 1-8 0,0-3-6 0,-1 2-11 16,-1-2-7-16,-2 3 0 0,2-2-7 0,-4 3-5 15,2-2-2-15,-3 1-3 0,5 1 1 16,-6-1-3-16,0 1 1 0,2 1 3 0,0-1 0 0,0 1 6 16,-3 1-2-16,2 0 5 0,-2-3 0 0,1 1 3 0,0 1 0 15,-3 2 5-15,3-2 7 0,0 2 2 16,-3-2 1-16,2-3 0 0,-2 3 2 0,4 1 2 16,-5-1-1-16,4 3 6 0,-3-3 1 0,3 1 4 15,-4-1 2-15,4 2 5 0,-4 1 1 0,1 1 3 16,2-2 0-16,-2 0 3 0,-1 1 0 0,0 1 0 0,-1 0 0 15,1 0-5-15,1-1-4 0,-1 2 6 16,0-1-8-16,0-2 0 0,-1-1 0 0,1 2-1 16,0-1 1-16,0 0 9 0,1 0-4 0,-2-2-3 15,1-2 2-15,0-3 1 0,1 8 2 0,-1-5-2 16,0-3 1-16,0 0 0 0,0 0-7 0,0 0-2 0,8-11 3 16,-7 7-4-16,3-2-2 0,-3-1 0 15,3 2-5-15,0-2 2 0,0-1-5 0,-3 2 1 16,4-2-3-16,-1-1-2 0,-1 2-4 0,3 0-2 15,-1-2-2-15,0 4-7 0,-1-6-4 0,1 3-8 16,0 1-5-16,0 0-6 0,0 2-16 0,-1-2-16 0,1 4-13 16,-2-3-6-16,0 3-12 0,0-4-10 15,0 5-18-15,-3 2-6 0,0 0-5 0,9-5-2 16,-9 5 12-16,6-2 4 0,-6 2 21 0,0 0 3 16,0 0 3-16,12 2 16 0,-12-2 6 0,0 0-1 15,0 0 26-15,11 2 2 0,-11-2 6 0,9 3 11 16,-9-3-5-16,7 2 15 0,-7-2 11 0,0 0 15 0,4 7 0 15,-4-7 7-15,8 3 16 0,-8-3 1 16,4 6-7-16,-3-1 15 0,1 0-3 0,-2-5 17 16,2 8 3-16,2-2 6 0,-4 2-3 15,4-2-16-15,-3 1 5 0,-1 0-3 0,2 3-2 0,-4 2-3 16,4 0-3-16,-4 0-6 0,2 0-2 0,2-3-1 16,0 2-5-16,-6-3-2 0,3 4-14 0,-2-3-13 15,3-2-18-15,0 0-10 0,0-2-23 0,0-5-32 16,3 7-31-16,-3-7-16 0,0 0-123 0,0 0-281 15,0 0 124-15</inkml:trace>
  <inkml:trace contextRef="#ctx0" brushRef="#br0" timeOffset="214136.87">20419 15576 71 0,'2'-3'188'0,"-2"3"-24"0,1-4-17 15,-1 4-16-15,0 0-18 0,0 0-16 0,0 0-11 16,5 11-29-16,-2-6-5 0,-2 0-24 0,3 2-14 16,0 0-13-16,-2 3-9 0,2-2 0 0,-1 3-8 15,0-3 4-15,1 4 6 0,0-1-9 0,-1-2 5 16,2 0-10-16,-4 2 9 0,3-1 8 0,-2 0 4 16,0-1 13-16,0 0 19 0,-2-3 3 15,3 2 22-15,-1 0 11 0,1 3 10 0,-3-1-2 16,3 0 8-16,-5 1 4 0,4-3-1 0,-1 0-6 0,-1 2-4 15,1 1-3-15,-1 2 3 0,-1-2-8 16,2 0-4-16,-1 0-2 0,-2 1-4 0,2-3-8 16,-2 4-3-16,2-2-5 0,-1-4-5 0,1 3-2 0,-1-1-3 15,-1 3-5-15,4 0-3 0,-4-1-3 16,1-1-2-16,2-3-4 0,-1 2 1 0,-1-4-1 0,2 2-2 16,-2 0-4-16,0-2-5 0,1-2-5 0,0-3-8 15,2 6 0-15,-2-6-2 0,4 1 1 0,-4-1 4 16,0 0-1-16,14-10 3 0,-7 3-2 0,-1-1 0 15,2-3 1-15,4-3 3 0,1-3-4 0,1 7 1 16,-5-5 0-16,4 2 0 0,-3 4-5 16,-1-1 4-16,0 1 5 0,5-5 8 0,-2 2-7 15,-2 3 5-15,3-4 3 0,-3 4 7 0,1 0 0 0,-2 2 0 16,0 1-1-16,-1-2 4 0,1 5 9 16,-3 1 6-16,1 0 7 0,-1-1 2 0,-6 3 3 0,8 2 0 15,-8-2 2-15,6 3-1 0,-6 1-3 0,3 6-2 16,-1 0 4-16,-2 1-8 0,0-1 0 0,-2 4 3 15,0-2-16-15,1 4-2 0,1 1-11 0,-4-3-10 16,2 5-27-16,-1-2-29 0,1-1-33 16,0-2-34-16,1-4-30 0,-1 6-32 0,0-7-36 0,2 3-32 15,0-5-133-15,0-2-416 0,0 0 185 16</inkml:trace>
  <inkml:trace contextRef="#ctx0" brushRef="#br0" timeOffset="214579.89">20962 15861 92 0,'3'-5'200'0,"-2"-1"-17"0,1 1-14 0,-2-2-16 16,0 4-13-16,2-4-14 0,-2 3-17 16,-2-1-8-16,2-2-4 0,-2 2-9 0,1 0-4 15,1-2-2-15,-4 2-3 0,-1 1-3 0,1-1-3 0,1 1 6 16,-1 1 0-16,-1 1-3 0,-1-1-9 0,0 3-9 15,6 0-5-15,-14 2-9 0,6 1-4 0,1 0-5 16,-3 3-2-16,1-1-5 0,1 2-2 16,-1 0-5-16,3-1-1 0,2 0-7 0,0-1-3 15,4 0-8-15,-1 0-3 0,-1 1 6 0,2-3-8 16,2 4 5-16,-1-3 0 0,0 1-2 0,4-2 1 0,-1 1-4 16,0 1 10-16,5-1-7 0,-4-1 5 0,1 2-4 15,2 2 3-15,-2-2 2 0,1-3 2 16,0 5 7-16,0-4 10 0,3 4-3 0,0-1 3 15,-3 2 9-15,2-3-4 0,-1 1 6 0,0 1 12 16,-3-1 9-16,3 0 6 0,-2-1 17 0,-2 0-2 16,-3 3 5-16,2-2 8 0,-2 2 5 0,2-2-7 0,-6 4 2 15,2 0-12-15,-2-1-9 0,0 2-12 16,-4-2 1-16,2 1-11 0,0-2-10 0,1 1-18 16,-1-2-20-16,1-4-22 0,-2 4-24 0,2-5-15 15,0 2-29-15,-1-3-35 0,5-1-37 0,0 0-41 16,-14-5-42-16,8 2-24 0,1-3-178 0,-2 3-485 15,2-4 214-15</inkml:trace>
  <inkml:trace contextRef="#ctx0" brushRef="#br0" timeOffset="-214672.85">21061 15805 35 0,'0'0'249'0,"0"0"-21"16,0 0-20-16,0 0-15 0,10 6-11 0,-8-1-12 16,0 0-13-16,-1 2-15 0,3 3-5 15,0 1-20-15,-2-1-12 0,2 1-7 0,-2 0-12 0,-2 4-3 16,1-2-11-16,-2 1-6 0,1 5-7 16,-3-5-8-16,2 4-3 0,-1-3-14 0,1-3-18 0,0 0-18 15,-3 2-23-15,4-3-26 0,-2-3-38 0,0 3-43 16,1-1-37-16,0-2-33 0,-2-3-109 0,-2-1-338 15,4 0 150-15</inkml:trace>
  <inkml:trace contextRef="#ctx0" brushRef="#br0" timeOffset="-214491.77">21177 15569 37 0,'1'-6'236'0,"-1"0"-25"0,3 3-23 15,-3-1-20-15,0 4-17 0,0 0-19 0,0 0-12 16,12 7-20-16,-12-7-33 0,6 9-33 16,-2-2-36-16,0 0-38 0,-1 3-33 0,4 3-30 0,-2-2-102 15,0 5-221-15,-1-4 98 0</inkml:trace>
  <inkml:trace contextRef="#ctx0" brushRef="#br0" timeOffset="-214191.61">21566 15807 134 0,'0'0'251'0,"-1"-5"-11"0,1-2-17 0,-2 2-18 15,0-2-13-15,-1 0-18 0,1 2-14 0,-2-2-13 16,-1 3-6-16,-2-1-8 0,4 0 1 0,-4 3-6 16,2 0 3-16,0 1-9 0,-2 1-10 0,-1 1-7 15,-3 3-9-15,0 1-10 0,-1 5-5 0,-2-1-12 16,-1 3-3-16,-1 4-2 0,1 1-1 0,1-1-5 15,0 3-6-15,-3 3 2 0,6-4-4 0,1 1-3 16,2 2-7-16,3-2-6 0,1 0-5 0,4 1-10 16,3 1-6-16,-1-3-12 0,6-1-10 15,0-1 1-15,4-3-8 0,2 3-15 0,4-5-9 16,0 0-11-16,1-3-18 0,4 0-4 0,4-1-7 16,3-1-20-16,-2-2-20 0,5-3-42 0,3-2-40 0,-1-2-54 15,1-4-151-15,0 0-440 0,16-5 195 16</inkml:trace>
  <inkml:trace contextRef="#ctx0" brushRef="#br0" timeOffset="-213362.99">22634 15909 104 0,'4'-5'175'0,"-4"0"-9"0,3-1-5 16,-3 1-4-16,1-2-2 0,-2 2-12 0,-1-3-7 15,-3-1-3-15,1 0-5 0,-3 0-7 0,-2-3-8 16,0 4-12-16,0-2-2 0,-5 1-7 0,1 2-7 15,-1 2-3-15,1 1-10 0,-6 4-5 0,5 0-9 16,-8 4-5-16,4 1-7 0,-2 7 2 0,1 0-10 16,-2 7-6-16,0-1-5 0,-1 2-5 0,4 3-2 15,-5 1-3-15,5 0-3 0,5 0-2 0,4-4 2 16,-1 0-8-16,1-2 2 0,0 3-2 0,7-4-1 16,-3-4-3-16,5 5 1 0,3-5-2 0,4-1 3 15,0-2-7-15,5 2 5 0,5 0-1 16,-1-5-1-16,3 2 0 0,2-4 2 0,7-2 1 15,0-4 0-15,-10 0-1 0,4 0-3 0,4-11 3 0,-5 3-3 16,3-6 1-16,2-1-2 0,-2-3 2 0,-1-4-7 16,-1-1 1-16,1-5-3 0,-3 3 2 0,-1-3 2 15,1-1-3-15,-5-4-1 0,2-2 2 0,-6-2 5 16,3 2 3-16,0-18-7 0,0 5 3 0,-5-1 3 16,-1 12-2-16,1 0-2 0,-4 3 4 0,0 4-2 15,-2 2 2-15,0 2 0 0,0 5 4 0,-2 3-2 16,2 2 3-16,-2 3 4 0,0 3 2 15,-1 0 6-15,2 3 4 0,-1 2 9 0,-2 0 5 0,2 1 9 16,-1 5 6-16,0-5 14 0,0 5 10 16,0 0 2-16,0 0 0 0,0 0-2 0,0 0 2 0,-10 16 2 15,6-4 1-15,-1 7-1 0,-2 0 0 0,-3 9-4 16,1 0 0-16,3 6-10 0,-2-3-1 16,3 4-1-16,-3 0-8 0,3-1 4 0,1 3-7 15,-1-1-5-15,4-2-5 0,-4-1-7 0,2 1 2 0,0-2-8 16,3 3-2-16,-2-6 2 0,1 1-14 15,1-1-13-15,-3 0-16 0,3-9-27 0,-1 3-17 16,1-4-22-16,0 0-19 0,1-1-21 0,2 0-27 0,-3-4-25 16,0 0-27-16,0-2-27 0,1-4-30 0,-1-1-23 15,2 2-169-15,-4-6-485 0,6-1 214 0</inkml:trace>
  <inkml:trace contextRef="#ctx0" brushRef="#br0" timeOffset="-213153.98">22878 15953 203 0,'0'0'257'15,"0"0"-22"-15,0 0-17 0,0 0-19 0,0 0-19 0,2 18-16 16,-1-10-16-16,0 2-17 0,-1 1-8 16,0 0-14-16,1 0-10 0,-1 1-9 0,0-1-3 15,-1-1-20-15,2-3-14 0,1 3-16 0,-4 2-24 0,1-3-22 16,-1-2-30-16,0 0-45 0,2-7-41 0,0 7-42 15,-1-4-165-15,1-3-359 0,-6 4 159 0</inkml:trace>
  <inkml:trace contextRef="#ctx0" brushRef="#br0" timeOffset="-212103.47">22934 15651 160 0,'0'0'161'0,"9"13"-13"0,-5-7-12 16,0 1-11-16,0 0-14 0,2 0-13 0,2 3-7 15,-4 1-10-15,2-1-5 0,1 1-14 0,0 0-8 16,0 0-3-16,-2 2-7 0,0 0-4 0,0-1 0 16,3 3-9-16,-3 0 0 0,-1-2-6 0,0-4 0 15,-3 5 5-15,0-3-3 0,0 2 4 0,-1 0-3 16,0 0 4-16,-1 1 3 0,4 2-3 0,-5-2-9 15,1 0-9-15,1 3 9 0,-1-5-5 0,-3 3 2 16,3-2-6-16,-2-3 4 0,3 1-5 0,-1 0-5 16,1 0 3-16,-2-3-6 0,2-3 0 0,-1 1 1 15,0-1 1-15,2 0-3 0,-2-1-2 0,2 0 1 16,-1-4-2-16,0 3 1 0,0-3 0 0,0 0 1 16,0 0-4-16,0 0 1 0,11-11-2 0,-8 6-1 15,4-6 1-15,-2-5 1 0,2 5 2 0,0-8-1 16,1 4-6-16,2-3 9 0,-1 1-7 15,0 1 7-15,-2-1-8 0,2 6 5 0,0 1-3 0,-2-2 3 16,-1 3 3-16,2-1-8 0,-1 3 9 0,-3 2-4 16,0-1 4-16,1 1 1 0,-1 1-1 0,-3 1 0 15,3 1 0-15,-4 2 5 0,1-4 5 16,-1 4 11-16,0 0 1 0,0 0 7 0,0 0 4 16,0 0-6-16,8 13 2 0,-8-8-5 0,-3 4 2 0,3 0-7 15,0 3-1-15,-1 0-3 0,1 2 1 0,0 0-2 16,0 2-2-16,-1-1-3 0,1-3-3 0,-3 4-1 15,3-4-2-15,0 0-3 0,-1-1 0 0,-3 1-7 16,4-5-3-16,0 1 0 0,0 0 4 0,4-2-2 16,-3-1-3-16,-1-3-2 0,0 3 1 0,0-5 2 15,4 3-5-15,0-2-2 0,-4-1 3 0,8-4-1 16,-2 2 3-16,3-6-3 0,-4 4 4 0,3-3-4 16,-2-1 5-16,2-3-2 0,1 3 3 0,0-2-1 15,-1-1 3-15,0 1 3 0,0 1 2 0,-2-4 0 16,2 5 1-16,2-1 13 0,-1 1 1 0,0-1-2 15,0 4-1-15,-1-2-1 0,1 3 1 0,-3-1-2 16,-1 3 5-16,2-1 2 0,-1 2 0 0,-6 1 9 16,9-2 9-16,-9 2 4 0,5 0 1 0,-5 0 5 15,4 5 2-15,-4-5-2 0,1 8-5 0,-1-3-3 16,0 3-2-16,0 0-5 0,0 3-5 16,4-1-9-16,-4 4-11 0,0-4-9 0,0 4-27 0,-4-3-17 15,4 2-20-15,0-4-16 0,4 0-38 0,-4 2 4 16,1 0-11-16,-1-4-8 0,4 2 1 0,-3-2 9 15,3-1 7-15,-4 0 19 0,4-3 3 0,0 3 13 16,-3-3 4-16,3-1 26 0,0 2 15 0,-4-4 4 16,6 3 11-16,-3-1 9 0,-3-2 3 0,5 3-9 15,-1-1 17-15,-4-2 0 0,0 0 0 0,10-2 6 16,-4-2 9-16,-1 3 15 0,-1-2-6 0,3 0 1 16,-3 0 6-16,2-2-3 0,0 1 3 15,-1 1-2-15,2-2 2 0,2 1 6 0,-3-2-6 16,2-1-2-16,1 1-1 0,-1 1-6 0,0-4-1 15,-1 0-4-15,0-1-3 0,1 0-3 0,-1 0-3 0,1-1-8 16,1 4-7-16,-2-5 4 0,-2 2-3 0,1-1-3 16,-2 4 5-16,0 0-4 0,-3 0 11 0,2 1-6 15,-2-1 4-15,-1-1-1 0,0 5-3 16,0 3 6-16,-4-12 3 0,4 12 3 0,-4-4 2 0,2 3-12 16,2 1 11-16,0 0 12 0,-17 7 2 0,8 0 15 15,0-1 10-15,3 2 1 0,-3 4 6 0,1-2 8 16,-1 2 5-16,1 1-4 0,-1 2-6 0,1 1-1 15,-2 1-11-15,5 0-4 0,-1-3-4 0,1-2-1 16,1 2-6-16,-1 3-20 0,2-1-9 0,0-1-27 16,4-2-22-16,-2-4-21 0,4 6-18 0,-1-6-11 15,3 3-16-15,2-5-21 0,-1 3-14 0,2-3-119 16,1 0-291-16,-3-3 129 0</inkml:trace>
  <inkml:trace contextRef="#ctx0" brushRef="#br0" timeOffset="-211661.37">23798 15963 215 0,'0'-5'227'0,"0"5"-13"16,0 0-22-16,0 0-24 0,0 0-10 0,0 0-20 16,-15 13-7-16,10-8-17 0,1 6-17 0,-2-2-4 0,1 3-9 15,-2 2-10-15,4-2 1 0,-5 2-5 0,3 2-5 16,1-3-5-16,-1 3-7 0,0-4-4 0,0 0-7 15,2 2-6-15,2-5 1 0,-2 3-6 0,1-3 0 16,0-1-13-16,2-1-4 0,0-3-1 16,0 4-9-16,2-2-1 0,-1-3 2 0,3 0-1 0,-2-1-1 15,-2-2 1-15,8 3-1 0,-8-3-3 0,13-5 0 16,-7 2 4-16,3-4-1 0,2-3-1 0,-2 3 4 16,4-9-1-16,1 1-5 0,-5 1 4 15,5-2-5-15,-1 0-1 0,0 3 5 0,6-8 1 16,-10 9-2-16,6-4 4 0,-2 4 1 0,-3 3 7 15,1-1-3-15,-2 7 7 0,-2-8 7 0,3 7 0 0,-3-4 0 16,-1 4 5-16,-1 1 4 0,0 1 5 16,-1 1 12-16,1-3 6 0,-5 4 17 0,0 0-2 15,0 0 2-15,0 0-12 0,0 0 8 0,0 0-11 16,4 13-6-16,-4-4-7 0,-4-3 1 0,4 6-10 16,-4-2-7-16,2 2-7 0,1 0-9 0,-4-1-19 15,2 1-23-15,2 0-23 0,0-1-26 0,-1-1-25 0,1-2-31 16,0 3-32-16,1-3-31 0,0-2-31 0,1 1-22 15,-2-2-139-15,1-5-420 0,0 7 186 0</inkml:trace>
  <inkml:trace contextRef="#ctx0" brushRef="#br0" timeOffset="-211319.39">24227 15915 215 0,'-2'-3'291'15,"-3"-2"-26"-15,1 4-12 0,-1-3-19 0,0 3-13 16,5 1-24-16,-13 0-19 0,13 0-19 0,-12 6-12 16,5-2-18-16,1 0-12 0,1 1-17 0,-3 0-13 15,4 3-17-15,0-2-23 0,1-1-18 0,1 2-12 16,0 0-17-16,2-2-3 0,0 3-9 0,1 0 1 16,-1 0 8-16,0-4-1 0,3 2-2 0,-1 0-5 15,-1 2 2-15,2 3 2 0,1-4 0 0,-2-2 4 16,3 2 1-16,0 0 0 0,1 3 3 0,-3-1 1 15,3-1 2-15,-2 1 14 0,1-2 14 0,0 2 7 0,-2 0 13 16,1-1 20-16,0-1 6 0,1 2 4 16,-5-1-3-16,0 5 4 0,2-6-7 0,-4 3-11 15,2-1 5-15,-5 3-9 0,1-2-17 0,-3 3-12 16,-3 2-13-16,-2-3-13 0,4-2-24 0,-4 3-17 16,1-5-40-16,2 2-35 0,-1-5-36 15,0 1-49-15,2-2-45 0,1-1-222 0,0-3-501 0,7 0 221 16</inkml:trace>
  <inkml:trace contextRef="#ctx0" brushRef="#br0" timeOffset="-211069.4">24427 15885 35 0,'0'0'370'0,"0"0"-27"0,0 0-30 0,-16 17-20 15,14-10-38-15,-1 4-17 0,1-1-24 0,-1 9-22 16,1-7-21-16,1 6-13 0,1-1-26 0,-1-2-13 16,1 5-19-16,-2-1-18 0,0 0-11 0,-1 2-21 15,1-4-19-15,-2 2-16 0,0-1-14 16,-1 0-20-16,2 0-17 0,0-3-26 0,-3-4-28 16,1 1-31-16,3-2-30 0,-1-3-40 0,2 0-22 0,-1-3-171 15,-1 2-415-15,-2-2 184 0</inkml:trace>
  <inkml:trace contextRef="#ctx0" brushRef="#br0" timeOffset="-210900.39">24505 15769 3 0,'0'-12'398'0,"0"1"-7"0,0 3-21 16,-1 2-32-16,2-1-37 0,-1 7-30 0,-1-10-32 15,1 10-22-15,1-8-31 0,-1 8-44 0,0-4-45 16,0 4-47-16,0 0-44 0,0 0-48 0,0 0-45 15,0 21-55-15,0-13-57 0,4 3-36 0,-5-1-149 16,-2 3-416-16,3 0 184 0</inkml:trace>
  <inkml:trace contextRef="#ctx0" brushRef="#br0" timeOffset="-210247.39">24579 15968 25 0,'-3'8'220'0,"1"5"-8"0,-3-2-11 0,2 0-10 15,1 5-21-15,-2 1-10 0,0 1-16 0,2-2-12 16,-2 2-12-16,1 0-12 0,2-1-12 0,-3 0-7 16,3 1-8-16,-3-8-6 0,4 1-10 0,-1-1-5 15,-2 1-3-15,5 2-9 0,-2-7-3 0,1-1-5 16,-1 0-3-16,0-5-6 0,4 8 0 0,0-5-2 16,-4-3-7-16,0 0 0 0,0 0 1 0,15-11-2 15,-8 2-4-15,0 2-2 0,-1-5-3 0,6-2 4 16,-2-3 1-16,-4-1-5 0,2 2-2 0,1-11-3 15,-3 8-2-15,1-1-12 0,-1 0-11 0,1 0-16 0,0 4-3 16,-2 5-7-16,1 1-16 0,-3 1-18 16,1 1-21-16,0 1 1 0,0 1-39 0,-4 6-11 15,5-11-2-15,-5 11 1 0,1-6 11 0,-1 6 16 16,0 0 30-16,0 0 28 0,0 0 25 0,0 0 16 16,0 0 25-16,0 0 17 0,0 0 18 0,0 0 20 15,0 0 18-15,0 0 11 0,4 23 12 0,-7-15 9 16,3-8 0-16,0 9 3 0,-1 0 2 0,1-1-7 15,0 1-9-15,0 0-6 0,0-2-9 0,0 3-10 16,-1 1-4-16,-2 1-8 0,3-1-5 0,0-1-5 16,0 1-4-16,0 0 2 0,0-3-19 0,0 5 4 15,0-5-5-15,0 0-1 0,0 0 2 0,0-1-11 16,0 0-4-16,3-3 0 0,-3-4 0 0,5 5-3 16,-5-5 1-16,5 7 2 0,-4-4-6 0,-1-3-4 15,0 0 1-15,0 0-1 0,18-9 4 0,-9 6 3 16,4-2-2-16,1-8 0 0,3 2 2 0,1-3-3 15,5 0 0-15,0 0 0 0,6-3 4 0,-5 4-2 16,3 0 2-16,-5 4 6 0,-3 0 1 0,2 1 5 16,-4-1 5-16,-4 5 5 0,-2 1 9 15,0 0 1-15,-3-3 15 0,-2 6 3 0,-6 0 10 16,10-2 3-16,-10 2 4 0,0 0-6 0,0 0-5 0,9 11 0 16,-9-4-16-16,-1 0-1 0,-1 2-6 0,-1 2-10 15,-2 0-8-15,0 2-5 0,-1 0-9 0,1 3-16 16,-1 1-18-16,0-5-18 0,1 4-17 0,-2-4-19 15,2 2-28-15,1 1-21 0,0-4-24 16,2 4-29-16,-2-6-22 0,3 3-11 0,1-6-16 0,1 2 5 16,-1-3-12-16,2 0-131 0,-2 1-395 0,0-6 175 15</inkml:trace>
  <inkml:trace contextRef="#ctx0" brushRef="#br0" timeOffset="-209831.22">25107 16211 103 0,'10'-7'144'0,"-1"-2"25"16,-4-1 15-16,3 1 10 0,-3-5 11 0,0 4-2 0,-1-1 6 15,0 1-7-15,-3 0 0 0,2 4-10 0,-2-2-4 16,-1 3-13-16,0 1-8 0,0 4-9 16,0-7-12-16,0 7-12 0,0 0-15 0,0 0-9 15,0 0-29-15,0 0 10 0,-18 10-13 0,13-4-11 16,0 2-13-16,0 0-8 0,1-2-7 0,-4 3-8 16,2 0 3-16,0 1-9 0,0-1-3 15,3 1-2-15,0-5-9 0,-1 4-5 0,4-2-4 0,-2 0-8 0,2 0-2 16,0 1-2-16,0-2-4 0,2 1-3 0,-1-2-1 15,2 0-4-15,-2-1 4 0,4-1-3 16,-5-3 5-16,8 3 0 0,-3-2 1 0,-5-1 0 16,14-4 4-16,-5 0-1 0,5 1 5 0,-5-4-2 15,4-1 4-15,4-1-5 0,-2-4 5 0,0 2 2 0,1-5 1 16,0 2 0-16,5-5 1 0,-7 5 0 0,-1 0 1 16,3-2-2-16,-5 3 2 0,-1 5 3 0,-3 0-4 15,-2 3 7-15,-1 0 12 0,3 0 1 0,-7 5 3 16,7-4 7-16,-7 4 1 0,0 0 2 0,0 0-9 15,0 0 4-15,0 0-2 0,0 0-9 0,0 0 6 16,-11 23-4-16,7-13-6 0,-1 0-1 16,-2-1-6-16,4 5-13 0,-5 0-9 0,2 2-17 15,-1 1-7-15,3-4-22 0,-1 5-21 0,1-6-26 16,-2 0-25-16,4-1-35 0,0-1-29 0,0 0-20 0,-1-3-25 16,3-2-179-16,-4 1-459 0,2-1 203 0</inkml:trace>
  <inkml:trace contextRef="#ctx0" brushRef="#br0" timeOffset="-209549.27">25645 15505 201 0,'0'-3'297'16,"0"3"-13"-16,0 0-11 0,0 0-10 0,0 0-9 15,0 0-13-15,0 0-10 0,4 18-6 16,-7-7-17-16,1 8-20 0,-1 2-4 0,-3 7-24 16,4 0-7-16,-4 3-15 0,1 2-17 0,0-2-16 15,-1-3-4-15,-3 5-6 0,1-5-22 0,4 6-8 0,-2-3-11 16,-2-1-24-16,3 3-10 0,-3-4-20 0,3-1-6 16,-2 5-29-16,-1-5-13 0,0 1-12 0,1-1-22 15,0-1-22-15,0-6-28 0,2-1-32 0,3 2-37 16,-2-3-43-16,-1-2-238 0,1 2-521 15,0-8 230-15</inkml:trace>
  <inkml:trace contextRef="#ctx0" brushRef="#br0" timeOffset="-209313.2">25723 16034 148 0,'0'0'300'15,"5"-5"-18"-15,-5 5-16 0,0 0-11 0,0 0-15 0,0 0-11 16,0 0-13-16,0 0-19 0,12 9-15 0,-10-2-18 16,-2 4-16-16,0 0-17 0,0 0-10 0,0 7-8 15,-4 0-14-15,3 1-15 0,-3-3-10 0,1 1-15 16,-2 4-22-16,3-4-32 0,-4 0-21 0,2 1-33 16,1-2-37-16,-2 1-43 0,1-4-47 0,1-4-44 15,0 0-26-15,1-2-159 0,-1 0-439 16,-1-1 194-16</inkml:trace>
  <inkml:trace contextRef="#ctx0" brushRef="#br0" timeOffset="-209149.19">25910 15760 154 0,'0'-7'242'0,"2"4"-25"0,-2-3-24 0,0 6-25 16,3-7-25-16,-3 7-36 0,4-5-42 0,-4 5-37 0,0 0-27 15,5-6-41-15,-5 6-32 0,0 0-21 16,6-2-93-16,-6 2-201 0,0 0 90 0</inkml:trace>
  <inkml:trace contextRef="#ctx0" brushRef="#br0" timeOffset="-208896.2">26181 15521 108 0,'2'-3'302'0,"-2"3"-3"16,0 0 2-16,5-4-15 0,-5 4-16 0,0 0-8 16,0 0-11-16,0 0-10 0,3 17-25 0,-3-3-11 15,-4 4-24-15,-2 11-11 0,1-8-19 0,-1 7-17 16,1 6-16-16,-4-1-9 0,2 2 3 0,0-1-17 16,0 6-30-16,-5-3-8 0,7-1-11 15,-5-1-20-15,-2 0-15 0,1-3-26 0,2 1-18 0,-4 2-22 16,0-2-24-16,3-2-19 0,-1-1-33 0,-1-4-31 15,2 3-37-15,1-10-33 0,0-2-39 16,-4-1-187-16,3 2-494 0,-2-8 219 0</inkml:trace>
  <inkml:trace contextRef="#ctx0" brushRef="#br0" timeOffset="-208376.25">25906 16178 67 0,'1'-5'202'0,"1"-2"-7"16,0 1-17-16,-2 6-12 0,4-3-9 0,0-2-12 15,-4 5-3-15,5-7-2 0,-5 7-8 0,9-3-7 16,-9 3-3-16,13 3-3 0,-13-3 9 0,12 9-17 16,-8-6 1-16,1 2-11 0,0 4-6 0,4-2-3 15,-4 2-15-15,1 1-7 0,-3-2-10 0,4 3-5 16,-5-2-11-16,7 3-1 0,-5-3-9 0,-3 4-7 16,3-6-8-16,-1 4-3 0,-1-3-11 0,1 1-5 15,-2-2-3-15,6-2-13 0,-4-1-1 0,0 1-7 16,-2-3 2-16,6 0 2 0,-2 1-3 15,-5-3 1-15,0 0 0 0,20-9 0 0,-11 4 4 16,1-2 3-16,6-6 2 0,-1 2-2 0,0-1 5 16,-4-2-1-16,5 0 3 0,-7-2 3 0,4-1-2 15,-2 3 7-15,2 0-4 0,-3 2-1 0,-1 2 2 0,-1-2 1 16,1 3 2-16,-3 0 5 0,3 0 9 0,-5 3 3 16,3 2 7-16,-4 1 9 0,-3 3 7 15,0 0 10-15,9-4 8 0,-9 4 5 0,0 0-4 16,0 0 5-16,5 13 1 0,-6-7-5 0,0 3-3 15,1 0 7-15,0 3 2 0,-3 5-2 0,-2 1-6 16,1 2 5-16,-2 8-5 0,0 0-1 0,3-1 6 0,-2 3 0 16,-4 1 11-16,1 4-4 0,2-3-2 0,-6 0 18 15,2-1-9-15,1 4-1 0,0-2-3 0,-5-1 6 16,1-2-3-16,3-1 2 0,-4-2-1 0,4-8-12 16,-4 10-6-16,4-10-3 0,-2-2-7 15,-1 1-8-15,3-1 0 0,-5-1-10 0,1 1-8 16,-3-5-5-16,-1-2-17 0,-1-1-4 0,-8 0-21 15,-1-5-19-15,8-4-18 0,-11-3-27 0,3-3-21 16,-3-3-27-16,2-5-35 0,-2 0-40 0,-1-6-59 16,5-4-60-16,-1 0-272 0,-1-3-652 0,3-3 289 15</inkml:trace>
  <inkml:trace contextRef="#ctx0" brushRef="#br0" timeOffset="-206610.25">27098 15873 12 0,'0'0'136'0,"0"0"-15"0,0 0-8 16,0 0-2-16,0 0-8 0,0 0 13 0,0 0-3 16,0 0 5-16,0 0-1 0,13 2-1 15,-5-4-3-15,-8 2 3 0,10 0-13 0,-2 0-11 0,-8 0-8 16,12 2-7-16,-5-1-4 0,2-1-9 15,0 2-8-15,0-2-5 0,1 2-7 0,3-1-11 0,-1-2-18 16,-3 1-20-16,7-2-24 0,-5 2-47 0,8-2-19 16,-8 1-35-16,0-1-26 0,2 1-112 0,-8 1-290 15,-5 0 129-15</inkml:trace>
  <inkml:trace contextRef="#ctx0" brushRef="#br0" timeOffset="-206441.64">27106 16010 115 0,'-1'3'156'0,"1"-3"-16"15,1 6-6-15,-1-6-12 0,10 1-18 16,2 1 0-16,-1-2-22 0,7 0-11 0,0-3-16 16,2 1-25-16,9-2-40 0,-3 2-31 0,-3 1-28 0,-2-4-97 15,-2 5-180-15,-6-2 81 0</inkml:trace>
  <inkml:trace contextRef="#ctx0" brushRef="#br0" timeOffset="-206033.47">27875 15592 104 0,'0'0'104'0,"3"-5"12"16,-3 5 9-16,0 0-3 0,0 0-3 0,11 2 2 15,-11-2 9-15,0 0 1 0,4 6 7 0,-4-6 1 0,1 2-3 16,1 2 6-16,-2-4-1 0,-2 13-7 0,2-6-8 15,-2 5-7-15,2 1-13 0,-3 1-5 16,3 3 2-16,0 7-8 0,-5 1-2 0,3 4-13 16,-1 2 2-16,2 2-1 0,-2-2-2 0,3 6-8 15,-2-4 5-15,-2 0-6 0,0 3-7 0,0 0-2 16,0-3-3-16,-1 2-6 0,2-2-4 0,-4 0-10 0,2-2 0 16,-2 0-7-16,0-3 3 0,2-7-8 0,0 1-3 15,1-2-13-15,1-1-15 0,1-1-31 16,-1 0-33-16,1-8-47 0,-1 2-55 0,4-5-62 0,-1-1-58 15,2-1-167-15,-1-4-496 0,-1-1 220 16</inkml:trace>
  <inkml:trace contextRef="#ctx0" brushRef="#br0" timeOffset="-201850.27">20897 13970 59 0,'0'0'78'0,"9"-7"4"0,-9 7-3 15,3-4 5-15,-3 4 17 0,2-3 0 0,1 0-2 16,-3 3-2-16,3-4 5 0,-3 4-1 0,2-2 3 0,-2 2 0 16,0 0 0-16,0 0 0 0,0 0 0 0,0 0 0 15,0 0-2-15,7-3-4 0,-7 3-2 0,0 0-4 16,0 0-4-16,0 0-1 0,2 9-5 0,-2-4-5 15,-2 0-7-15,2 3-3 0,0 1-8 0,-3 5-3 16,3 0-4-16,-4 3-8 0,0 2-5 0,2-3-3 16,-1 5-4-16,1-4-6 0,0-6-14 0,1 2-34 15,-2-4-45-15,5 0-46 0,0-4-55 0,2-2-65 16,1 0-138-16,3-6-399 0,5 0 176 16</inkml:trace>
  <inkml:trace contextRef="#ctx0" brushRef="#br0" timeOffset="-200646.18">25558 10039 56 0,'0'0'99'0,"0"0"-7"0,9-4-2 15,-5 2 6-15,5-3 11 0,-5 3 7 0,2 1 11 16,-2-1-1-16,5-1-5 0,-1 1-10 0,-1-1-8 15,0 2 4-15,-1 0-10 0,3 1-9 0,-3-2-6 0,2 2-4 16,2 0-7-16,3 0-10 0,-3 2-6 16,4 0-2-16,-2 3-6 0,0-3-8 0,1 4-1 15,0 1-2-15,0-3-7 0,-4 1 4 0,0 0-5 16,-4 0 0-16,4 2-4 0,-5-2 6 0,-3 4 0 0,0-2 3 16,-3 4 2-16,-1 2 2 0,-3-2-2 0,-3 5-3 15,-3-1 0-15,1-1-10 0,-2 0-3 16,0 0 2-16,-3-1-4 0,2 1-1 0,-3 0-1 0,2-2-3 15,-2 0 6-15,1-1 4 0,-1-1-3 0,-1 0 6 16,4-1 1-16,1 0 1 0,0-3-7 0,-1 5 2 16,2-7-1-16,3 3-5 0,5-2 1 0,-1 0-5 15,-2-5-1-15,4 3-3 0,1 1-1 0,2-4-2 16,0 7 5-16,2-2-2 0,1-3 0 0,4 3-4 16,0-3 1-16,4 1 7 0,9 1-6 0,-5 1-3 15,7-5 2-15,5 3 0 0,1-1-2 0,-6-2-2 16,8 2-6-16,-4-1-5 0,-3 0-18 15,-4 1-20-15,-1 1-29 0,0 2-32 0,2 0-51 0,-8 0-49 16,-2 1-152-16,-1 1-393 0,-4-4 175 0</inkml:trace>
  <inkml:trace contextRef="#ctx0" brushRef="#br0" timeOffset="-140317.08">2720 9342 72 0,'0'0'104'0,"2"-4"-8"0,-2 4-3 15,0 0 1-15,-3-6-13 0,3 6 0 16,0 0-10-16,0 0-4 0,0 0-1 0,0 0-13 16,0-5 3-16,0 5-3 0,0 0-6 0,0-5-3 0,0 5 4 15,0-6-1-15,0 6-4 0,1-5 9 16,-1 5 0-16,2-7 5 0,-1 3-4 0,-1 4 0 16,0-8 3-16,0 3-4 0,-1-1-2 0,1 6-8 15,0-7-1-15,0-1-2 0,0 1 3 0,0 3 1 16,-2-6-5-16,2 3 3 0,-1 0 4 0,1 0 4 0,-1-3 6 15,0 1 0-15,1-2 0 0,1 0 3 0,-1 0 0 16,1 1-2-16,-1-2-5 0,-1 0-2 16,1-2-7-16,0 1-2 0,1 3-4 0,2-2 0 0,-3-2-6 15,1 1-1-15,-2 1-1 0,1-1-2 0,0 1-1 16,-2 0 2-16,4-2-3 0,-2 1 1 16,1 0-3-16,-2-3 1 0,2 4-3 0,-2-2 0 15,-1 1 3-15,0-2 3 0,1-3 1 0,1 5-4 0,0 1 1 16,-2 0-1-16,2 0 0 0,0-2-4 0,-1 2-2 15,0 0 0-15,-2 0 1 0,3-2-2 0,0 4 0 16,-1-3 2-16,1 1 1 0,0 5 1 0,0-7-1 16,0 4 5-16,0-4-6 0,-1 5 6 0,1 2-2 15,0-3-1-15,0-1-2 0,0 3-5 0,-2 0 1 16,2 0 1-16,0 3-2 0,0-2 6 0,0 0-12 16,-1-2 1-16,1 1 2 0,-1 1-6 0,1 0 4 15,0-1-3-15,1 0-4 0,-1-5 1 0,-1 4 2 16,1-2-2-16,0 1 3 0,0-1-3 0,-3 0 0 15,3 2 0-15,1 0 0 0,-1 2 2 0,2-2-2 16,-2 1 5-16,0 1-7 0,0-4 2 0,0 0 1 16,-2 5-1-16,2-1 0 0,0 1-1 0,-1-2 3 15,2 2 0-15,-2-1-2 0,0 1-1 0,0-1 4 16,-1 1-3-16,1-2 3 0,-1 4-1 0,0-3 1 16,2 7-3-16,-1-7 2 0,1 3-4 0,-1 0 3 15,1 4-1-15,-1-5-1 0,1 5-1 16,0-6 4-16,0 6-7 0,0 0 4 0,-2-4 1 15,2 4-2-15,0 0-1 0,0-7 0 0,0 7 1 16,0 0 0-16,0 0 3 0,-1-3-3 0,1 3 0 0,-1-8 0 16,1 8 0-16,0-3-1 0,0 3-1 0,0 0 0 15,0 0 3-15,-3-7 0 0,3 7 0 0,0 0 1 16,0 0-3-16,0 0-3 0,0 0 3 0,0 0-2 16,0-3 1-16,0 3 3 0,0 0-1 15,0 0-3-15,0 0 4 0,0 0-2 0,0 0-1 0,0 0 2 16,0 0 0-16,0-5-6 0,0 5 6 0,0 0-2 15,0 0 3-15,-1-5 0 0,1 5-5 0,0-6 7 16,0 6-2-16,1-3 12 0,-1 3-17 0,1-7-1 16,-1 7 5-16,0-5-4 0,2-2 1 0,-1 5-3 15,-1 2 2-15,1-5 4 0,-1 5-3 0,2-5-2 16,-2 1 3-16,0 4-2 0,0 0 3 0,0-5 4 16,0 5-7-16,0 0 3 0,2-4 3 0,-2 4-4 15,0 0 0-15,0 0 2 0,1-4-1 16,-1 4 0-16,0 0-4 0,0 0 2 0,2-5 5 0,-2 5-5 15,0 0 1-15,0 0 6 0,0 0-7 0,0 0 1 16,0 0 1-16,0 0-1 0,3-4 0 0,-3 4-1 16,0 0-2-16,0 0 4 0,0 0 0 0,0-4 0 15,0 4 0-15,0 0 0 0,0 0 0 0,0 0 0 16,3-3 0-16,-3 3 0 0,0 0 2 0,0 0-3 16,0 0-2-16,0 0 5 0,0 0-1 0,1-4 1 15,-1 4-2-15,0 0-1 0,0 0 3 0,3-4-1 16,-3 4-4-16,0 0 4 0,0 0-1 0,0 0 0 15,0 0-1-15,0 0 3 0,0 0 0 0,0 0-1 0,0 0-3 16,0 0 0-16,0 0-1 0,0 0 0 16,0 0 9-16,0 0-5 0,0 0-2 0,0 0-2 15,0 0 3-15,0 0-1 0,0 0 4 16,0 0-5-16,0 0 2 0,0 0 2 0,0 0-1 0,0 0-1 16,0 0 2-16,0 0-2 0,0 0-1 0,0 0 1 0,0 0 4 15,2-4-5-15,-2 4 3 0,0 0 1 16,0 0 3-16,0 0-5 0,-2-6-4 0,2 6 5 15,1-5-1-15,-1 5-4 0,1-3 0 0,-1 3 1 16,0 0-1-16,0 0 4 0,3-5-1 0,-3 5-3 0,0 0 1 16,0 0 1-16,1-2 0 0,-1 2-1 15,0 0 2-15,0 0-3 0,0 0 6 0,0 0 0 16,0 0-5-16,0 0 5 0,0 0-3 0,0 0 0 16,0 0 2-16,0 0-1 0,0 0-2 0,1-6 2 15,-1 6-2-15,0 0 7 0,0 0-8 0,0 0 4 0,0 0-5 16,0 0 3-16,0 0-1 0,0 0 2 0,0 0-4 15,0 0 5-15,0 0-2 0,0 0-2 0,0 0 2 16,0 0 0-16,0 0 3 0,2-3-1 16,-2 3-2-16,0 0 0 0,0 0 4 0,0 0-4 15,0 0 2-15,0 0 5 0,0 0-5 0,0 0 0 0,0 0 4 16,0 0-2-16,0 0-2 0,0 0-1 16,-2-8 3-16,2 8 1 0,0-4 0 0,0 4 0 0,0 0-4 15,2-7 2-15,-2 7 0 0,1-5 1 16,-1 5-1-16,1-6 3 0,-1 3-4 0,0 3 4 15,0 0-3-15,2-5 1 0,-2 5-3 0,0 0 2 0,0 0 2 16,0-5-3-16,0 5 5 0,0 0-1 0,0 0 2 16,0-5 0-16,0 5 0 0,0 0-2 15,2-3 1-15,-2 3-2 0,0 0 1 0,0 0 1 16,0-6-3-16,0 6-3 0,0 0 2 0,0 0-2 16,0 0 0-16,0 0 10 0,0 0-14 0,1-4 9 0,-1 4-10 15,0 0 3-15,0 0 0 0,0 0-2 0,0 0 2 16,0 0 3-16,0 0-4 0,0 0 4 0,2-3-3 15,-2 3 1-15,0 0-1 0,0 0 6 0,0 0-10 16,0 0 4-16,0 0 3 0,0 0-2 0,0 0-3 16,0 0 2-16,0 0-3 0,0 0-2 0,0 0-5 15,0 0-4-15,0 0-1 0,0 0-4 0,0 0-4 16,0 0-6-16,0 0-3 0,0 0-14 0,0 0-11 16,0 0-23-16,0 0-32 0,0 0-47 15,0 0-50-15,0 0-48 0,0 0-199 0,0 0-495 0,0 0 220 16</inkml:trace>
  <inkml:trace contextRef="#ctx0" brushRef="#br0" timeOffset="-130831.73">3899 8096 44 0,'0'0'63'0,"0"0"-7"15,0 0 1-15,0 0-2 0,0 0 0 16,0 0-6-16,0 0-6 0,0 0-3 0,0 0 2 0,0 0-1 15,0 0-6-15,0 0-7 0,0 0-2 0,0 0-4 16,0 0 0-16,0 0 2 0,0 0-3 0,0 0 12 16,0 0-3-16,2-4 3 0,-2 4 3 0,4-3-3 15,-4 3 5-15,0 0 4 0,4-4-9 0,-4 4 1 16,4-1-5-16,-4 1 12 0,0 0-8 0,5-2-11 16,-5 2 0-16,8 0 11 0,-8 0 5 0,8 2-9 15,-2-2 3-15,-6 0-4 0,7 2 1 0,-2-2 1 16,2 2 4-16,0 1 9 0,-1 0-7 0,0-2 3 15,2 2-8-15,-3 0 4 0,4 2-1 0,-2-3 2 16,0 2-11-16,2-1 9 0,-3-1 0 0,4 4-5 16,-1-2-5-16,4 0 2 0,-4 0 2 0,1 2-6 15,3-4-1-15,-4 3-3 0,-1-3 3 0,3 1-2 16,-3 0 9-16,2 0 1 0,1 1-1 0,-3-2-3 16,0 1-5-16,-2 1 2 0,4-2 9 0,-2-1 2 15,1 3-2-15,0-2-2 0,-3 3-6 0,2-1 0 16,0 1-2-16,-1-5-3 0,0 4 3 0,-1 2-6 15,3-3-6-15,0 2 2 0,0-1 0 0,0-3-1 16,-3 4 0-16,6 1-1 0,-3-4-3 0,-4 0 2 16,5 1 0-16,-1 6-5 0,0-6 4 0,0 2 3 0,4 1-1 15,-2 1 6-15,-2-2-1 0,3 0 3 0,-1 0-2 16,-1 2-1-16,1-2 0 0,-1 4-1 0,3-2 0 16,-2-2-2-16,-1 3-1 0,3 0 1 15,0-2-1-15,2 4-2 0,-3-2 2 0,3 1-3 0,-1 3 7 16,-2-4 6-16,3 1-4 0,-1 3 2 15,3-1-4-15,-2-3 5 0,4 3-3 0,-1-1 2 0,-3-3-1 16,3 2 0-16,-1 2-2 0,-3-2 0 16,4 0-1-16,0 2-4 0,-2 0-2 0,4-2 4 0,4 4-2 15,-6 0-1-15,1-5-4 0,0 3 2 16,0-4-2-16,-1 6 2 0,0-1 0 0,1 0-1 16,0-2-1-16,-2-1-2 0,2-1 1 0,-2 1-2 15,2-2 2-15,-1 2 3 0,-2-2 1 0,2 1-2 0,0-2 1 16,1-1 3-16,-2 0-4 0,2 0 2 0,0 1 1 15,-2-2 1-15,2 2-4 0,-2-3-2 0,1 0 1 16,1 3 1-16,-3-1-1 0,2 2-2 0,-1-4 0 16,2 0 3-16,-1 1 2 0,-4-2-4 0,3 3 7 15,-1-1-1-15,1-4-1 0,1 5 7 0,-3-5-1 16,-2 2-1-16,0 0-2 0,1 1 10 0,2-3-8 16,0 4-2-16,-3-3-1 0,0 1 2 15,8 1-4-15,-3-2 4 0,-2 2-1 0,5 2 1 0,-2-2 4 16,-1 1-5-16,1-1 0 0,0-2-1 0,-1 4 0 15,5-3 0-15,4-1 0 0,-9 2-3 0,2-3 0 16,2 1-3-16,-1-1 1 0,-1 2 5 0,3-2-6 16,-5-2 0-16,4 2 3 0,-3-2 0 0,0 2-3 15,1 0 1-15,2-2-3 0,-1 1 2 0,-1 1-1 16,2-2 9-16,-3 2-4 0,1 0-1 0,1-2-1 16,-2 2-1-16,3-2 3 0,-2 0-3 0,-2-1 3 15,1 1-4-15,0-1 7 0,-3 1-6 0,-1 0 0 0,3-2 0 16,-4 1-5-16,-5 0 2 0,5 0 4 15,-1-1-1-15,0-1-5 0,-1-1 10 0,1 3-6 16,-3-2 0-16,3 0 0 0,-3-2-1 0,2 3 2 16,-2-1 1-16,-1-3-3 0,0 4 2 0,1 0 1 15,2-2 1-15,-3 2-4 0,-3 1 2 0,2-1 2 0,-3 2-1 16,-1-1-3-16,0-1-4 0,-1 3 6 16,0-1-2-16,-3 2-1 0,6-3 1 0,-6 3 2 15,0 0 0-15,7-3-4 0,-7 3 1 0,0 0 0 16,3-3 0-16,-3 3 2 0,0 0 1 0,0 0 0 0,8-2-2 15,-8 2 3-15,0 0 2 0,5-4-4 16,-5 4 4-16,7-4-4 0,-7 4 1 0,0 0 1 16,5-5-1-16,-5 5 1 0,0 0-6 0,7-3 6 15,-7 3-1-15,4-3-6 0,-4 3 4 0,0 0 3 16,5-7-6-16,-5 7 4 0,7-5-3 0,-3 4 1 16,-4 1 0-16,3-6 4 0,-3 6-3 0,0 0-5 0,6-3 6 15,-6 3 0-15,0 0-3 0,0 0 0 0,5-3 0 16,-5 3 4-16,0 0-4 0,0 0-2 15,0 0 0-15,0 0 0 0,0 0 3 0,0 0 0 0,0 0 1 16,6-4 0-16,-6 4-6 0,0 0 3 16,0 0 4-16,0 0-1 0,0 0 2 0,0 0-1 15,0 0 1-15,0 0-3 0,0 0-1 0,0 0 7 0,0 0 0 16,3-3-3-16,-3 3-3 0,0 0 1 16,0 0 0-16,0 0-4 0,0 0 3 0,0 0 1 0,0 0-1 15,0 0-2-15,0 0 6 0,0 0 0 16,0 0-2-16,0 0-2 0,0 0 9 0,0 0-3 15,0 0 1-15,0 0-1 0,0 0-1 0,0 0 1 0,0 0 3 16,0 0-5-16,0 0 2 0,0 0-1 0,0 0-4 16,0 0 2-16,0 0-4 0,0 0 15 15,0 0-10-15,0 0-1 0,0 0-3 0,0 0 3 16,0 0-5-16,0 0 3 0,0 0 2 0,0 0-7 16,0 0 5-16,0 0 3 0,0 0 0 0,0 0-9 0,0 0 2 15,0 0 0-15,0 0 4 0,0 0-2 0,0 0 5 16,0 0-9-16,0 0 2 0,0 0 0 0,0 0 0 15,0 0-3-15,0 0 4 0,0 0 6 0,0 0-4 16,0 0-6-16,0 0 16 0,0 0-12 0,0 0-6 16,0 0 5-16,0 0-3 0,0 0 6 0,0 0 0 15,7-2-4-15,-7 2 4 0,0 0-1 16,0 0 2-16,0 0-4 0,0 0 1 0,0 0 5 0,0 0-2 16,0 0 2-16,0 0-7 0,0 0 5 0,0 0 1 15,0 0-4-15,0 0 1 0,0 0-5 0,0 0 15 16,0 0-9-16,0 0-1 0,0 0 2 0,0 0-8 15,0 0 6-15,0 0-4 0,0 0 3 0,0 0-2 16,0 0 9-16,0 0-5 0,0 0-5 0,0 0 4 16,0 0-3-16,0 0 0 0,0 0 3 0,0 0 1 15,7-3-3-15,-7 3-7 0,0 0 7 0,0 0-1 16,0 0 3-16,0 0-4 0,0 0 3 0,0 0-3 16,0 0 17-16,0 0-15 0,0 0-3 0,0 0 1 15,0 0 7-15,0 0-15 0,0 0 26 0,0 0-14 0,7-3-2 16,-7 3 2-16,0 0-2 0,3-3 7 15,-3 3 0-15,5-6-3 0,-5 6 1 0,9-4-5 16,-7 1-1-16,-2 3-2 0,8-8 10 0,-4 7 2 16,-4 1-9-16,8-6 4 0,-7 3-5 0,-1 3 0 15,10-5 1-15,-6 1-5 0,0 1 5 0,-4 3 1 16,0 0 1-16,5-7 2 0,-1 2-2 0,-4 5 2 16,5-3-6-16,-5 3 0 0,6-4 2 0,-6 4 4 15,4-2-6-15,-4 2 3 0,4-5-12 0,-4 5 8 16,0 0 21-16,5-7-19 0,-5 7 1 0,0 0 0 0,4-4 5 15,-4 4-2-15,0 0-5 0,0 0 0 16,5-2 0-16,-5 2-1 0,0 0-2 0,0 0 3 16,0 0 2-16,0 0 2 0,0 0-2 0,0 0 2 15,8-1-5-15,-8 1 4 0,0 0-4 0,0 0 0 16,0 0 3-16,0 0 15 0,0 0-16 0,0 0 0 0,0 0-1 16,0 0 5-16,0 0-7 0,2-7 5 0,-2 7-6 15,0 0 3-15,0 0-3 0,0 0 0 0,0 0 8 16,0 0-4-16,0 0-2 0,0 0 2 15,0 0 3-15,0 0-3 0,0 0-3 0,0 0 8 0,0 0-1 16,0 0-5-16,0 0 2 0,0 0-3 0,0 0 3 16,0 0-6-16,0 0 10 0,0 0-10 0,0 0 6 15,0-3-2-15,0 3 1 0,0 0-1 0,0 0 1 16,0 0 1-16,0 0 0 0,0 0 0 16,0 0-5-16,0 0 3 0,0 0 3 0,0 0-7 15,0 0 7-15,0 0 5 0,0 0-9 0,0 0 0 0,0 0 6 16,0 0 0-16,5-2-5 0,-5 2 2 0,0 0 5 15,0 0-3-15,0 0-8 0,0 0 4 0,0 0 5 16,0 0-3-16,0 0-2 0,8-5 5 0,-7 4-1 16,-1 1-6-16,6-3 16 0,-6 3-16 0,3-2 3 15,-3 2 2-15,7-5 0 0,-7 5-9 0,3-2 11 16,-3 2 2-16,6-3-10 0,-6 3 17 0,3-1-13 16,-3 1-5-16,0 0 6 0,7-7 0 0,-5 7 3 15,1-4-3-15,-3 4 4 0,5-3-6 0,-1 1 7 16,-4 2 0-16,4-2-6 0,-4 2-2 0,2-5 2 15,-2 5 2-15,4-5-1 0,-4 5 3 0,5-2-4 16,-1-1-3-16,-4 3 6 0,3-4 3 0,-3 4-4 16,7-3-4-16,-7 3 8 0,4-4-4 0,-4 0-2 15,0 4-3-15,0 0 15 0,5-3-11 0,-5 3 1 16,0 0-4-16,0 0 0 0,0 0 2 16,4-3 4-16,-4 3 0 0,0 0-6 0,0 0 7 15,0 0-3-15,0 0-3 0,0 0 3 0,0 0-4 0,0 0 2 16,0 0 3-16,0 0-6 0,0 0 2 0,4-2 0 15,-4 2-1-15,0 0-2 0,0 0-2 0,5-2 7 16,-5 2 1-16,5 0 2 0,-5 0 0 0,5-6-2 16,0 2-2-16,-1 0 1 0,0 1-5 0,1 1 6 15,-1-1 1-15,-4 3 13 0,9-7-17 0,-4 3 1 16,-1 2 2-16,0-2-4 0,-4 4 2 0,6-4 17 16,-6 4-17-16,8-5 1 0,-7 3-1 0,-1 2-3 15,0 0 0-15,0 0 1 0,0 0 1 0,5-5-1 0,-5 5 2 16,0 0 2-16,3-2 1 0,-3 2-1 15,0 0-4-15,0 0-2 0,0 0 2 0,0 0 4 16,0 0-2-16,0 0 3 0,5-2 0 0,-5 2 0 16,0 0-5-16,0 0 0 0,0 0 3 0,0 0 1 15,0 0 1-15,0 0-9 0,0 0 8 0,0 0-1 16,0 0 7-16,0 0-5 0,0 0-3 0,0 0-1 16,0 0 3-16,0 0-2 0,1-7 4 0,-1 7 0 15,0 0 2-15,0 0 11 0,0 0-4 0,0-3-12 16,0 3 0-16,0 0 0 0,4-6-1 0,-4 6-2 15,0 0-3-15,0 0 9 0,5-5 1 0,-5 5-7 16,0 0 8-16,4-5-14 0,-4 5 5 0,5-5 2 16,-5 5 1-16,0 0-2 0,5-4 3 0,-5 4 3 15,0 0-1-15,3-7-1 0,-3 7-4 0,0 0 0 0,0 0 8 16,3-3-4-16,-3 3-3 0,0 0 8 0,0 0-8 16,6-3 4-16,-6 3-1 0,0 0 2 0,0 0-4 15,0 0 0-15,0 0 1 0,0 0 0 0,2-6 5 16,-2 6-10-16,0 0 6 0,0 0-5 15,0 0 7-15,3-6-7 0,-3 6 3 0,0 0 2 0,0 0-3 16,0 0 3-16,9-4 3 0,-9 4-3 0,2-3 0 16,-2 3-5-16,0 0 3 0,5-2 0 0,-5 2 3 15,0 0-3-15,0 0 0 0,7-6 6 16,-7 6-3-16,5-3-2 0,-5 3 1 0,5-4-5 0,-5 4 5 16,4-5 14-16,-4 5-17 0,0 0 6 0,6-3-7 15,-6 3 6-15,5-3-11 0,-5 3 3 16,0 0 3-16,7-4-3 0,-7 4 5 0,0 0 0 15,0 0-6-15,6-2 1 0,-6 2 7 0,0 0 1 0,0 0-7 16,4-5 5-16,-4 5 2 0,0 0-9 0,0 0 12 16,0 0-6-16,0 0 3 0,0 0-5 0,0 0 4 15,0 0-5-15,0 0 3 0,0 0 3 0,0 0-7 16,10-1 12-16,-10 1-11 0,0 0 2 0,0 0-1 16,0 0 0-16,0 0 0 0,0 0 0 0,5-2 0 15,-5 2 4-15,0 0-8 0,0 0 6 0,0 0-3 16,0 0 3-16,7 7-1 0,-7-7 1 0,6 5 2 15,-1-3-6-15,-5-2 5 0,6 6 1 0,1-3 2 16,-2 0-5-16,0 2 7 0,-1-1-3 0,1-1 2 16,0 2 3-16,-1-2 3 0,1 2 7 0,0-2-4 15,2 2 1-15,0 0 9 0,-3 0-5 0,4 2 2 16,-3 0 15-16,1-3-19 0,1 1-1 0,-4 0-1 16,3 2 15-16,-1-2-14 0,-1 0 2 0,-1 2-8 15,4-1 3-15,-3 0 4 0,-1 0-8 0,0 0-5 16,1 1 8-16,1-2-7 0,-1 1 7 0,0 0-7 15,-2-2 4-15,3 3-6 0,-1 0 3 0,1 0-3 16,-1-3-3-16,1 6 0 0,-1-3 8 0,4 0-5 16,-5-1 3-16,0 1-1 0,0-1-4 0,0-1 2 15,1 2-1-15,0 1-5 0,0-1 10 0,1 2-1 16,0-3-5-16,-1 4 5 0,1-2-6 0,-1 4 5 16,4-1 1-16,-2-2-9 0,-1 1 6 0,-1 0-6 0,4 1 10 15,-3 1 0-15,0-3-3 0,5 1-5 0,-4 1 8 16,1 0 0-16,-1-2-1 0,2 1 2 15,-2-1-1-15,1-2-9 0,-1 4 9 0,3-5-7 16,-3 5 4-16,0-3 0 0,0 1-4 0,0 1-3 16,1 1 12-16,-1-4-7 0,-1 2 1 0,0 0-2 0,1 0 2 15,-3-3 1-15,4 3-5 0,-2 1 3 16,1 0-1-16,-2 1 1 0,1-2 2 0,4 0-6 16,-6 2-3-16,0-4 5 0,1 6-1 0,4-4-1 15,-4-3 2-15,1 3-3 0,1-4 5 0,2 3-1 0,-4-1 4 16,1-1-4-16,0-1-3 0,3 7 5 15,-2-5-2-15,0 2-4 0,1-2 7 0,-2-2 0 16,3 4-1-16,1-3-1 0,-3 3 3 0,-1-2-4 16,3 1-4-16,-1 1-3 0,-1-2 10 0,0-4-4 0,2 6 11 15,-2-2-15-15,0-1 5 0,2 2-6 0,-1 1 7 16,0-2 2-16,-1 3-2 0,2-1-3 0,-1 0 0 16,0-3-2-16,-1 2 6 0,1 0-3 0,-1 0 3 15,2 0-4-15,-2 3-1 0,2-3 2 0,-3 2 6 16,3-1-2-16,-3 1-8 0,0-1-1 0,3 3 4 15,-3-5 1-15,-1 0 0 0,0 3 0 0,-2-5 11 16,2 6-8-16,0-6 9 0,-3 2-12 0,4 0-5 16,-2 1 7-16,-2-2-4 0,2 1 1 0,-1-2 8 15,-1 0-7-15,1 0 0 0,-1 1 6 0,-1 2-12 16,0-2 5-16,1 1 1 0,-1-1 3 0,0-1 2 16,0 3-2-16,0 0-6 0,-1-2 1 15,0 2 1-15,1 0 0 0,0 2 10 0,-3-1-13 0,3-3 1 16,-1 6 2-16,1-6 1 0,-1 2 0 0,1 0-3 15,0-1-1-15,-3 1-2 0,3 0 5 0,0-2 6 16,0 2-2-16,-1 0-7 0,-1 0-2 0,1 0-2 16,1 1 7-16,-1-2 1 0,1 0-1 0,0 0-4 15,0 1 2-15,0 1 15 0,0-4-15 0,0 1 3 16,-1 0-3-16,2-1-2 0,-1 2 2 0,-4-1 7 16,7-1 0-16,-3-2-10 0,0 5 2 0,1-3-4 15,-1 1 6-15,0 0 2 0,1-1-3 0,-1 0 6 0,1 2-5 16,-1-1 7-16,0-1-5 0,2 1-6 15,-2 1 7-15,1 0-2 0,-1-2-1 0,0 0 4 16,0 0 1-16,0 1 2 0,0-6-7 0,3 5 4 16,-3-5-1-16,0 7 1 0,0-7-8 0,0 7 3 15,0-7 2-15,0 7 6 0,0-2 1 0,0-5-4 16,0 11 5-16,0-5-2 0,1-1-6 0,-2 2-6 16,1 2 12-16,-3-4-8 0,3 4 5 0,0-9 0 15,-3 10 11-15,1-5-12 0,1 1 1 0,-2-1 2 16,-2 2-2-16,4 2-5 0,-3-4 3 0,0 3 0 0,-1-3 5 15,0 4 1-15,-3 2-5 0,2-1 5 16,1 0-7-16,-2 1 1 0,1-1 8 0,-3 4-3 16,4-6-2-16,-3 3 1 0,0-1-3 0,3-1 0 0,-4 2 3 15,3-1-1-15,2-3 11 0,-2 2-7 0,3-1-8 16,-6-1 0-16,4 2 6 0,-3-2-3 0,3 3-9 16,-1-3 9-16,-2 3 2 0,2-2 6 15,-2 0-9-15,2 0 2 0,-3-2-2 0,3 1 0 0,-2 2-10 16,0 0 9-16,3-5 0 0,-3 2-3 0,2 1 3 15,0-2-2-15,-1 0 3 0,2 1 3 0,-1 0-10 16,1-4 7-16,-2 5-7 0,2-2 2 0,1 0 8 16,-5 1-8-16,4-1 4 0,0 2 1 15,-3-2 1-15,-2 2 0 0,5-2 3 0,-4-1-3 0,3 0 1 16,-2 3 4-16,-2-1-10 0,2 1 5 0,2-2 1 16,1 0 1-16,-5 1 6 0,1 0-8 15,1 1-4-15,-1 0 2 0,-1 3 5 0,1-3 7 16,-1 2-15-16,-2-4 4 0,3 1-7 0,-1 4 8 0,1-3-2 15,-3 2 5-15,-3-1-4 0,6 0-8 0,-2 0 8 16,-3 4 6-16,3-3-10 0,-4 1-1 0,1-1 4 16,-3 1 0-16,3-1-1 0,-1 1-1 0,-3 1-3 15,-1-1 5-15,2 0 0 0,2 2-2 0,-3 2 1 16,1-3 12-16,2 3-8 0,-3-5 0 0,2 1-10 16,-1 1-3-16,0-1 10 0,1-1 3 0,-1 2-3 15,2-2 3-15,0 2-6 0,3-5 4 16,-2 3 0-16,-3 0-1 0,7-3 3 0,-7 2 0 0,3 3-2 15,0-6-5-15,-2 6 7 0,-1-3 0 0,6 2 3 16,-5-2-9-16,1 1-1 0,-2 0 3 0,2 3-2 16,-3-2 5-16,3 1-2 0,-7 0 2 0,4 0-1 15,4-1-2-15,-5-4 2 0,2 4 6 0,-3-2-5 0,3 3-3 16,2-3 4-16,3-2-3 0,0 1 9 0,3-2-17 16,-5 2 4-16,3 2 4 0,0-6-1 15,-2 2 5-15,4 2-3 0,-4 0 0 0,2-5 3 16,-2 5-7-16,0-1-2 0,3 0 3 0,-3-3 4 15,-1 2-1-15,1-1 1 0,1 2-6 0,0-3 7 16,1 0 1-16,-1 1-5 0,-2-3 6 0,0 3-5 0,0-6-5 16,-4 4 3-16,4 0 3 0,-4-1-8 15,0-1 6-15,-1 2-1 0,1-2 3 0,2-2-2 0,0 6 0 16,1-4 3-16,-3 0 0 0,0 0-5 0,-1 0 8 16,1 2-7-16,0-1 1 0,-1-2 2 0,2 2 0 15,0 1-4-15,2-2 14 0,-1-2-15 0,-1 4 4 16,2-2 3-16,-3 0-3 0,0-2 3 0,4 2 0 15,0-1 0-15,-4 1-4 0,4-2-4 0,-5 2 7 16,10-5-2-16,-9 3-4 0,4 0 7 16,1-1-1-16,-3 1 0 0,-1-2-3 0,-1 1-1 0,4 0 3 15,-3-1-5-15,1-3 3 0,-2 2 2 0,3 3-3 16,-2-6 2-16,-2 5 3 0,2-3-8 16,-1 3 7-16,4-3 0 0,-6-1-7 0,8 2 8 15,-4-5-3-15,0 3 1 0,-2 2 6 0,3-4-10 16,-2 0 1-16,5 4 1 0,-5-2-1 0,-3 0 5 0,3-1-3 15,-1 3-5-15,0-3 10 0,-1 0-6 0,4-1-1 16,-6 2-1-16,5-3-3 0,-1 3 4 0,-2-2-4 16,2-2 9-16,1 3 0 0,4 1-3 0,-6-3-3 15,8 5 0-15,-4-1 17 0,1-1-14 0,4 2-3 16,-5-2 1-16,4 3 4 0,0-1-3 0,-2 2 2 16,2-4-1-16,2 4-6 0,1 0 6 0,-4-1 3 15,2 0-6-15,-1 1 13 0,1-2-13 0,-1-1-2 16,0 3 6-16,1-1-1 0,-1-4-2 0,-3 3-4 0,3-1 6 15,-2-2-1-15,2 0-2 0,-3 0 7 16,4-2 1-16,-3 3-12 0,1 2 1 0,1-5 3 16,0 2 5-16,0 0-1 0,1 0 0 0,-3 2 1 15,3-1 0-15,1-2-2 0,-2 6 0 0,3-6 2 0,-2 3-1 16,0 0 0-16,0-4 0 0,0 2 0 16,1 2-8-16,-2-1 8 0,2-2-1 0,3 2-1 15,-3-2-2-15,-2 2-3 0,4-3 3 0,-3 3-3 16,2-3 1-16,1 3 2 0,1 0 5 0,-3 0 0 15,5 4 1-15,-3-5-2 0,1 5 0 0,0-4-1 16,0-1 3-16,0 2-10 0,1 1 4 0,-1-1-3 0,1 0 6 16,-1 1-1-16,0-2 4 0,0 0-2 15,1-2-4-15,-1 2 0 0,1-3 5 0,-1 3-7 0,-1-2 6 16,1-3-4-16,1 3 3 0,1 3-4 0,-2-1 1 16,2-1 4-16,1 1 2 0,-2 1-6 0,-1 0 1 15,2-2 3-15,0 3 0 0,0-2 1 0,-1 0-1 16,2 0 7-16,-2 0-8 0,1 0 1 15,-2 2-1-15,0-6 1 0,0 1-2 0,0 1 1 0,1 3 1 16,0-3-8-16,-4 0 8 0,2 0 1 0,2 1-2 16,0 3-3-16,-1-2 11 0,1 0-5 0,3 1-3 15,-4-1-5-15,0 3 1 0,2-1 8 16,2-1-4-16,-3-1-3 0,2 2 6 0,-1 1-6 0,1-2 3 16,-2 2-5-16,0-1 4 0,0-2-4 0,-1 1 3 15,1 0-5-15,0-2 7 0,-2 0-3 0,2-2-1 16,0 4 3-16,0-1-4 0,-1 1-2 0,3-1 5 15,-3-4-5-15,1 2 0 0,-1-2 4 0,-2 2-1 16,1 0 5-16,1 1-4 0,0-2-3 0,-3 1 6 16,3-3-5-16,-4 5 15 0,6-4-16 0,-4 2 7 15,-1-5-6-15,3 4 6 0,-1 0-6 0,-3 0 3 0,1-2-1 16,4 4-5-16,-1-5 6 0,-4 2 2 16,4-1-3-16,-3 3 2 0,3-2-1 0,0 2-4 15,0 3 6-15,2-1 0 0,0-1-3 0,-1 1 1 16,1 3 10-16,-2-1-10 0,2-2 3 15,2 2 0-15,-3 2-3 0,4 3 2 0,-6-4 1 0,5 1-3 16,1 3-3-16,-5-8 7 0,1 3-9 0,0 3 3 16,-1-3 1-16,2 1-3 0,1 0 6 15,-5-2 0-15,4 4 0 0,-1-2 3 0,-1-3-3 0,1 3 0 16,-2 1-1-16,-1-1 1 0,-1-4 1 0,3 5 0 16,0-1 0-16,0 0-3 0,-4-1-2 0,0 0 5 15,0-2-3-15,0 1 1 0,-1 2-2 0,1 0 2 16,0 0-8-16,0-2 9 0,0 5-6 0,0-2 4 15,-1 0 1-15,4 1 3 0,-1 1 2 0,1-2 9 0,-1 0-12 16,0-1-4-16,3 2 4 0,-1 1 5 16,0-2-10-16,-1 1 0 0,1-1 1 0,-3 0 3 15,2-1-2-15,0 2 1 0,-1 0-1 0,-1 0 0 0,-1 2 2 16,1-2 0-16,-1-1-6 0,-1 0 1 0,3 1-4 16,0-1 5-16,-2 1 3 0,0 2 2 0,1 0-2 15,2 0 1-15,-7 0-4 0,5-2-1 16,-1-1 5-16,3 3-3 0,-4 0 5 0,2 0-4 15,0 0-3-15,-2 0-1 0,4 0 6 0,0 0-7 0,-2 2 4 16,-1 1-2-16,1-3-2 0,1 2 6 16,-1 0-1-16,0-1-1 0,2 1 0 0,-1 0-6 0,-2 2 4 15,-2-2-9-15,2 4 9 0,-1-2-6 16,-3 2 6-16,3-1-9 0,-3-3 7 0,-1 6-2 16,1-2 3-16,1-3 3 0,-1 2-5 0,0 1 2 0,1-1 1 15,1 1-5-15,-2-1 3 0,2-1-1 0,-1 0 8 16,-1 1-6-16,2 0 6 0,-2-1 7 0,3 3-11 15,-2-4 0-15,1 2 1 0,-1-1 2 0,3 1-3 16,-2-1 0-16,4 1 2 0,1-2-5 0,-2 0 2 16,2 0 4-16,0 1 1 0,-1-1-2 0,-1 0 9 15,1 2-6-15,3-4-4 0,-2 0 4 0,-1 2-6 16,2 0-1-16,-1 0 1 0,-1 0 1 0,2 0 2 16,-1 2 0-16,1-5 10 0,0 0-7 0,-2 4-5 15,1-1 9-15,-1-1-1 0,0 0-18 0,-2 1 11 16,3-1-2-16,-2 0 7 0,-1 1-2 0,0-2-3 15,1 2 0-15,-2-3-2 0,-3 4 2 0,4-1-2 16,3-3 2-16,-8 2 2 0,4-2 1 0,-1 1-3 16,4-2 2-16,-5 2-3 0,3-2-5 0,0 1 3 15,2 0 9-15,-1 0-9 0,2-2 13 0,-2 2-13 16,-1 0 2-16,1-2-1 0,2 2 1 0,-2-1 9 16,1-1-5-16,-1 2-6 0,-1 0 2 0,4-2 0 15,5 2 4-15,-15 0-4 0,8-2 3 0,2 2-7 16,5 0 8-16,-9-1-7 0,9 1-1 0,-10-1 5 15,6 1-1-15,4 0 17 0,-9 0-24 0,3-2 16 0,6 2-11 16,-13-1 1-16,7-1 4 0,6 2-7 16,-12 0 5-16,6 0-7 0,6 0 6 0,-11 0 1 15,6 0-3-15,5 0 4 0,-9-2 0 0,9 2 0 16,-10-1-8-16,6-1 39 0,4 2 4 0,-6-2-6 0,6 2-10 16,-7-2 3-16,4-1-5 0,3 3-4 15,-8-4 4-15,4 1-1 0,0 1-4 0,4 2-17 16,-6-3 16-16,6 3-1 0,-4-3 5 0,1 0-13 15,3 3 9-15,-3-3-10 0,3 3 10 0,-4-4-4 16,4 4-4-16,-4-3 10 0,3-2-8 0,-3 1-7 16,4 4 2-16,-4-7-14 0,4 5 23 0,0 2-3 15,-2-6 9-15,-1 3-15 0,3 3-4 0,-4-4 6 16,4 4 0-16,0-6 0 0,0 6-6 0,-2-3-5 16,-1 0 17-16,3 3-7 0,-1-5 0 0,1 5 1 0,-5-5 3 15,1 3 0-15,4 2-6 0,-4-4 3 0,4 4 3 16,-4-3 1-16,4 3-5 0,-4-4-3 0,4 4 9 15,-2-3-4-15,2 3-2 0,-4-4-6 0,0 1 11 16,4 3-2-16,-5-4-3 0,5 4 1 0,-4-5 2 16,3 2 6-16,1 3-14 0,-3-3 22 0,3 3-21 15,-1-6 3-15,1 6-3 0,-4-5 5 0,4 5 3 16,-1-7-3-16,-2 5-2 0,3 2 9 16,-1-6 7-16,1 6-15 0,-4-5-2 0,3 4 0 0,-4-4-3 15,5 5 2-15,-4-5 7 0,4 5 0 0,-4-5-3 16,3 1 5-16,1 4-1 0,-4-2-12 0,2-3 11 15,2 5-1-15,-4-5-6 0,4 5-3 0,-5-5 1 16,5 5-11-16,0 0 14 0,-3-3 3 16,3 3 4-16,-4-2 3 0,4 2-1 0,0 0-5 0,-2-7-2 15,2 7 0-15,-3-2 0 0,3 2-8 0,-1-5 10 16,1 5-3-16,-4-6 5 0,1 1 0 0,3 5-3 16,-3-6-4-16,1 2 4 0,2 4-1 0,-2-4 3 15,2 4-7-15,-2-5 2 0,1 0 4 0,1 5-4 16,-2-5 5-16,0-1-3 0,1 3-4 0,-3-2 9 15,4-1-4-15,-1 2 2 0,0 0-15 0,1-3 17 16,-1 4-4-16,-1-4 3 0,2 2 0 0,-1-1 0 16,0 1-1-16,1-1-2 0,-2 3 5 0,1-3-5 0,0 1 4 15,1 5-21-15,-2-11-30 0,1 7-41 16,0-1-37-16,-2-1-46 0,2 2-49 0,0 0-64 16,1-4-59-16,-4 4-217 0,3-6-605 0,-3 5 267 15</inkml:trace>
  <inkml:trace contextRef="#ctx0" brushRef="#br0" timeOffset="-128243.98">3937 8066 57 0,'0'0'99'0,"0"0"-16"0,0 0-14 15,0 0 0-15,0 0-7 0,0 0-5 0,-1-8 2 16,1 8 5-16,0 0-6 0,0 0-10 0,-10-9 5 0,7 8-12 16,1-2 15-16,-2 0-2 0,0 0 1 15,0 1-12-15,0-3 3 0,-2 3-3 0,-2 0 8 16,4 1-2-16,-1-3 1 0,0 2-7 0,-3-3-7 0,-1 4 8 15,3-3-8-15,2 1-5 0,-5 1 2 16,0 2-6-16,3 0-6 0,-4-4 2 0,3 2 2 16,-4 1-6-16,3-1-5 0,0 2 1 0,-3-2 1 15,1-1-8-15,-2 2 1 0,-1-2 1 0,4 2 2 16,-2-2 0-16,0 3-1 0,-1-3-2 0,-2 1-4 16,1 1 4-16,3-1 1 0,-8-1-8 0,5 3 10 15,-6-4-8-15,6 4 5 0,-1 0-2 0,1 0 5 16,-1 0-6-16,0 0 2 0,4-1 1 0,-4-1-6 15,2 2 0-15,1 0 9 0,0 0-3 0,-1 0 2 0,3 0-2 16,-4 0-1-16,3 0 17 0,-3 0-6 0,3 0-11 16,2 0 3-16,-3 0 6 0,3 0-4 0,-3 0-3 15,1 0 5-15,2 0-6 0,0 0 15 16,-2 0-10-16,5 2-1 0,-3-1 2 0,3 3-3 0,-3-4 1 16,1 2-4-16,0 1 1 0,0-2-1 15,-2 0-6-15,0 1-1 0,-1 0 1 0,-2 2 0 0,6-2 1 16,-6 0 5-16,3 0 2 0,0 1 1 15,0 0-2-15,0 1 1 0,4-2-6 0,-7-2 2 16,5 2-2-16,-1-1 1 0,1 3-6 0,0-4 3 0,7 0-6 16,-11 2 8-16,4-1-1 0,2 1 0 0,-4 1-3 15,3-1-2-15,0 0 4 0,-1 1-2 16,-2-3-7-16,3 0 8 0,-3 4 9 0,2-2-8 16,-3 1 1-16,0 0-2 0,1-1 2 0,-1 2-1 0,1-1-1 15,-1 3 0-15,-3-2-3 0,1 0 0 0,2-1 3 16,0 1 13-16,-1 3-5 0,1-4 5 0,-1 1-8 15,5 0-2-15,-2 2-12 0,0 1-15 0,1-2-14 16,-1 4-14-16,2 1-16 0,-3 0-9 0,1 1-17 16,2-2-21-16,2 1-43 0,0 1-125 0,0-1-305 15,1-1 136-15</inkml:trace>
  <inkml:trace contextRef="#ctx0" brushRef="#br0" timeOffset="-122124.97">7694 9616 17 0,'0'0'65'0,"0"0"-4"16,0 0-9-16,0 0-8 0,0 0-2 0,0 0-5 16,0 0 3-16,0 0-7 0,0 0 7 0,0 0 12 15,0 0-4-15,0 0 6 0,0 0 0 16,0 0-6-16,0 0 6 0,0 0-9 0,0 0 6 16,0 0 4-16,0 0 5 0,0 0-4 0,0 0 3 0,0 0 0 15,0 0-4-15,0 0-8 0,0 0 1 0,0 0-7 16,0 0-6-16,0 0 1 0,0 0-3 0,0 0 3 15,0 0 2-15,0 0-7 0,0 0 1 0,8 7 2 16,-8-7 2-16,0 0 5 0,5 2 2 0,-5-2-4 16,5 1-5-16,-5-1 8 0,7 2-6 0,-7-2 3 15,2 2 4-15,-2-2-2 0,5 1-3 0,-1 1-10 16,-4-2 3-16,0 0 3 0,5 2-1 0,-5-2 5 16,8 2 2-16,-8-2 1 0,10 0-6 0,-6 0 2 15,-4 0-7-15,9-2 0 0,-9 2-1 0,11 0 10 16,-11 0-7-16,12 0-1 0,-7 0-3 0,3 0 6 15,-8 0 1-15,14 0 5 0,-8 0-1 16,1 0-4-16,-1-1-2 0,3 1-1 0,-1-1-2 0,2 1 1 16,-1 0 5-16,1-3-1 0,2 1 4 0,0 0-6 15,0 1-4-15,2-3 1 0,-3 2-4 0,2-4 1 16,5 5-4-16,-5-2 1 0,-2 0 3 0,2-1-3 16,1 3 0-16,0-3-3 0,-2-1-3 0,2 4 5 15,-1-4 3-15,0 2-1 0,-1 1 10 0,2-1-17 16,3-3 1-16,3 3-1 0,-2-2 1 0,-4 5-4 15,5-3 5-15,2 1-5 0,-5-2-1 0,4 3 2 0,-1-1-1 16,2 0-3-16,0-2 8 0,1 0-8 0,-1 0 0 16,7 1-3-16,-1-1 0 0,3-1 2 15,-10 1-2-15,11 1 2 0,-2-1-2 0,1 0 3 16,-4 2 1-16,6-2-2 0,-1 1-3 16,-3 1 10-16,4 0 7 0,-1-2-5 0,-1-1-3 0,2 0 0 15,-4 2-2-15,3-1 2 0,-3-2-3 0,-6 2-1 16,5 0 4-16,2 1-7 0,-1 1 10 0,-5 1-11 15,-5-2 5-15,4 3-5 0,6 0-2 0,-9-3 2 16,3 3-3-16,0 0 3 0,-3 0-1 0,-1-1 11 0,1 1-13 16,-6-2-1-16,5 2-1 0,-2-1 2 15,-2 0 1-15,0 1-4 0,0-2 1 0,-2 2-3 16,2 0 9-16,-4-2-8 0,3 2-1 0,-2 0 1 16,0-3-1-16,0 2 6 0,1 1-6 0,-2-4-1 0,3 4 6 15,-4-3-6-15,1 1 2 0,-2 2-4 0,0-2 4 16,0 2-2-16,1-3 3 0,-1 3-3 15,-2 0-2-15,1-2 4 0,-1 2-3 0,0-2 5 0,-2 0-1 16,5 1-3-16,-9 1-2 0,9 0 5 0,-9 0-4 16,9 0 5-16,-5-2-6 0,-4 2 3 0,10 0 7 15,-10 0-6-15,5-2 2 0,-5 2-9 0,9-2 1 16,-9 2 9-16,12 0-5 0,-7 0 3 16,-5 0-4-16,10 0 0 0,-5-1 0 0,3-1-1 0,-1 2 2 15,-7 0 11-15,12-1-14 0,-6-1 3 0,2 2 1 16,-8 0-8-16,11 0 8 0,-5 0 2 0,-6 0-2 15,6-1 0-15,-6 1 2 0,0 0-2 0,9 0 0 16,-9 0 4-16,0 0-6 0,0 0 4 0,5 0 2 16,-5 0 4-16,0 0-1 0,0 0-2 0,5-3 2 15,-5 3 2-15,0 0-3 0,0 0 3 0,-4-7-1 16,4 7-2-16,-6-9 0 0,0 4-6 0,-1 2 5 16,1-6-1-16,-1 3-5 0,-2-2 6 0,-2 0 2 15,3 0-7-15,-3 0-1 0,-2 1 9 0,-1 0-6 16,3 2-3-16,0-2 3 0,-2 3 1 0,2-1-4 15,-1 2-3-15,1 1 12 0,-1-1-10 0,2 1 4 16,-3-2-5-16,6 3-1 0,-1 1 3 0,0-1 0 0,8 1-3 16,-11-1 2-16,6 1 0 0,5 0-2 15,-8-2 1-15,8 2 12 0,0 0-16 0,-5-2 6 16,5 2-10-16,0 0 5 0,0 0 1 16,0 0 2-16,0 0-7 0,0 0-3 0,0 0 18 0,11 7-10 15,-5-3 2-15,-1-2 4 0,1 1-7 0,-1-1 16 16,4 1-14-16,-4-1 2 0,7 1 1 0,-1 0-9 15,2 1 6-15,-3 2 0 0,2-1 1 0,-2-1 1 16,3-1-2-16,-3 2 1 0,-1-1 1 0,2-1-4 16,-2 3 2-16,-2-3 9 0,-1 1-4 0,2-1-3 15,-2 0 6-15,1 0-7 0,-2 0 2 0,0 0 1 16,1 3-1-16,-1-2 14 0,2 1-11 0,-3 0-4 16,0-1 3-16,-2 3 3 0,1-2-1 0,0-1-4 15,0 4 3-15,-2-1 1 0,-1 4-1 0,-1-1-4 0,0-3 6 16,-1 5-1-16,1-4 0 0,-3 3-8 0,1-2 3 15,1-2-16-15,-2 1-15 0,0-2-21 16,3 2-30-16,-1-3-32 0,-1-1-42 0,2 0-52 16,1-1-36-16,0-3-35 0,0 0-228 0,0 0-550 0,0 0 243 15</inkml:trace>
  <inkml:trace contextRef="#ctx0" brushRef="#br0" timeOffset="-121000.33">9602 8235 30 0,'0'0'82'16,"0"0"0"-16,0 0 9 0,0 0-2 15,0 0-1-15,0 0 5 0,0 0 10 0,0 0 2 16,6 10-3-16,-4-7-1 0,1 5-1 0,-2-1-8 15,3 4-9-15,-2 2-6 0,3 0-10 0,-1-1 2 0,1 9-11 16,-1 0-2-16,3 0-3 0,0 8 1 0,1 1-5 16,-2-2 4-16,3 3 2 0,3 3-2 15,-5 1 2-15,2-2 1 0,3-2-3 0,-5 4 0 16,1-4-3-16,0 2 2 0,-3 0-5 0,5-4-4 16,-1 2 3-16,-2-4-2 0,-1 0-4 0,4 4-1 15,-3-1 0-15,-1 1-2 0,3-4 0 0,-2 4-3 16,1 0 1-16,-3 2-1 0,2-2-5 0,-3 0-1 15,3-4 0-15,-2 5-4 0,-1-3-4 0,0-4 5 16,1 6-1-16,-1-4-1 0,0-6 0 0,-3 1-3 16,2-1 3-16,-2 0-5 0,1-1-5 0,2 2 8 0,0 0-11 15,-3-2 1-15,2 1 2 0,2 0-4 0,-1-3-1 16,-3 3 3-16,4 0-4 0,-1 1 1 0,0-3 0 16,1 8 2-16,-4-9-1 0,7 2-2 0,-4 1-3 15,1 0-1-15,-4 0 1 0,3 7 4 0,1-5-3 16,-1 3-3-16,1-4 6 0,-1-2-3 0,1 9 0 15,-1-1 0-15,0 1-1 0,0 1-2 0,-2-2 0 16,-2-6 3-16,0 9-6 0,3-4 4 0,-3 3 3 16,1-4-2-16,-1-2 3 0,3 3-3 15,-1 2-2-15,-2-8 0 0,-1 0-2 0,1 0 1 0,0 1 2 16,0-1-1-16,1 3 1 0,-1-3-3 0,0 0 2 16,0-1 2-16,0 1-5 0,0-2 1 0,0-1-5 15,0 2-1-15,0-2-6 0,0-1-7 0,3-3-2 16,-6 0-6-16,3 5-5 0,3-8-9 0,-3 2-3 15,1 3-3-15,-1-7-10 0,-1-1-17 0,2 2-10 16,3 2-18-16,-8-6-22 0,8 1-31 0,-4 0-36 16,1-2-172-16,-2-3-391 0,1-2 173 0</inkml:trace>
  <inkml:trace contextRef="#ctx0" brushRef="#br0" timeOffset="-118978.05">9632 8294 70 0,'2'-2'105'0,"2"0"5"0,0-3-4 16,1 1-5-16,0 2 6 0,2-1 3 0,-1 0-9 0,0-1-9 16,2 2 3-16,0 1 6 0,2-1-7 0,-4 4-8 15,3-1-3-15,4-1 2 0,0 2-5 0,1 0-7 16,-1-1-11-16,2 0 0 0,2 0-5 0,0 1-8 16,2 0 0-16,0-1 1 0,2 1 1 0,1 2 2 15,5 2 2-15,-4-4 2 0,8-2 0 0,-2 0 0 16,2-1 10-16,1 0-1 0,-2 0 2 0,-2-2 0 15,7 1 3-15,-2-2-2 0,0 2-6 0,1-1-5 16,1 0-5-16,4 1-6 0,-4 0-2 16,4-6-8-16,-2 6 0 0,1-3-3 0,0 1-1 0,0-1 8 15,0 2-8-15,2-4-5 0,-2 1 3 0,-1 3 1 16,-1-4 5-16,2 5 1 0,-2-5 8 0,6 2 3 16,-4 0 5-16,0-2-4 0,1 3-3 0,-2-1 0 15,4-2-1-15,-3 4 5 0,3-6-12 0,9 4-6 16,-13 1-3-16,0-3-1 0,-1 2-4 0,1 2 0 15,0-2-5-15,-4 1-2 0,2 0 0 0,-3 1-4 16,4 0-5-16,-4 1 7 0,-2-1-5 0,1 1 1 0,2-3 1 16,-1 4 0-16,-1-2 2 0,-2 3 7 0,3-2 3 15,0 2-6-15,-1 0 1 0,1-1-3 0,-2-1 5 16,2 2-3-16,2 0 11 0,-1 0-21 0,1 0 4 16,0-2 2-16,0 1-9 0,3-1 7 0,-1 1-7 15,-2 0 5-15,1-4 0 0,2 1-3 0,0 1-1 16,1-2 1-16,-3 1-2 0,-1 1 6 15,0 1-6-15,-2-1-1 0,2 3 4 0,-5-2-4 0,5 0 3 16,-5-3-9-16,-1 5 8 0,0-3-1 16,0 1-2-16,0 2 3 0,-1-2 0 0,-5 2-5 0,5 0 4 15,1 0 5-15,-5 0 0 0,0-3-4 0,-2-1-5 16,7 2 1-16,-8-1 5 0,-2 3 8 0,1-3-7 16,0 1 2-16,-6 0-10 0,0 0 10 15,2 2-3-15,-4 0 0 0,-1-1 1 0,-4-1 1 0,0 1-4 16,1 1 2-16,-7 0-2 0,10-1 1 0,-10 1-5 15,6-2-3-15,-6 2 12 0,7 2-5 0,-7-2-5 16,0 0 4-16,6 0 18 0,-6 0-8 0,0 0 2 16,0 0-2-16,5 1 8 0,-5-1 4 0,2 4-1 15,-2 0-7-15,0 1 5 0,-2 3-3 0,1 5-3 0,0-3 5 16,-2 4-5-16,1-1 3 0,-1 6-3 16,-1-1-1-16,0 3-7 0,0 1 3 0,2 6 10 15,-3 1-16-15,0-8 4 0,1 6-1 0,-2 2-7 16,2-8 0-16,-1-2 0 0,-3 9 7 0,4-1-1 15,-2 3-3-15,-2-3 2 0,3 3-4 0,-4 1 3 16,3-1-2-16,-2 6-3 0,0-3 5 0,2 4-6 16,-3-3 1-16,1 4 0 0,3 0 5 0,0-1 0 15,-4 0 0-15,4-1-13 0,1 4 11 0,4-3 4 16,-4 0-2-16,3-1-2 0,1 2 6 0,-1-3-6 0,1 3 4 16,0-5-5-16,2 5-3 0,0-3 2 15,-2 5-3-15,2 0 6 0,-1-2 0 0,2 14-6 0,-3-16 0 16,3 6-1-16,-1-5 2 0,2 2 2 0,-4 1-2 15,5-3-1-15,-2 0 1 0,-1-3 0 0,2 3-3 16,1-2-1-16,0 1-1 0,-1-3 0 0,1 4-1 16,4-1-1-16,-4 2 15 0,2 0-20 0,-1 1 5 15,-2-3 0-15,2 0 10 0,-2 1-13 0,1-2 8 16,2 0-11-16,-5 1 17 0,2-5-17 0,1 0 7 16,-1 2-4-16,0-4 7 0,0-1-2 0,-1-5-1 15,1 5 4-15,-1-6 0 0,1 5-1 0,1-6 6 16,-3 0-10-16,2 6 1 0,0-8 5 0,0-1 0 15,-2 1-4-15,2 0 0 0,1-1 0 0,-2 3 4 0,1-7-3 16,1 3 5-16,-1 2-3 0,-1-2-2 16,1-1 1-16,0-2-10 0,-1-1 8 0,1 2-1 15,1-5 0-15,-3 2 8 0,2 1-13 0,-1-5 0 0,-1-1 6 16,-1 0-3-16,2-2 1 0,-3 0 3 16,1 0-1-16,1-2 3 0,0 0-3 0,-2-3-2 15,0 6 8-15,0-6-7 0,1 4 4 0,-1-4 1 16,3 4-1-16,-3-4-9 0,0 0-2 0,0 0 5 0,0 0 4 15,0 0-12-15,-4 5 6 0,4-5-12 0,-4 3 8 16,4-3 2-16,-5 3-3 0,5-3-8 0,-9 0 1 16,-1-3 0-16,1 3 3 0,-3 0 1 0,-5-3 2 15,-4 3-1-15,-4-1 0 0,-5 1 3 0,2-3 0 16,-4 0 1-16,3 8 13 16,-2-7-17-16,-2 4 8 0,1-4-1 0,-1 4 5 0,-3-2-10 0,4-2 7 15,-1 4 0-15,-3-4 2 0,1 6 3 0,0-6-4 16,0 0-2-16,1-2 5 0,-2 1-7 15,5 3 21-15,-3 2-13 0,-2-4-4 0,4 5 4 0,-3 0-5 16,0 0 4-16,-1-1 1 0,3 1-6 16,-4-1 10-16,5 3-10 0,-3-3 5 0,3 3 5 0,2-5 1 15,-1 3-5-15,2 1-1 0,-3-4-1 0,2 3 8 16,-2-1-10-16,0 2-1 0,2 2 20 0,-5 0-22 16,3-3 5-16,-1 2 0 0,-2 2-1 0,3 0 5 15,0 2 0-15,0-2 1 0,2 1 5 0,0 0-4 16,0 0-7-16,-1 0 6 0,0 0-6 0,2 0-2 15,0-4 14-15,-2 5-12 0,2-3 1 0,-1 1-7 16,1 0 12-16,-2-1-2 0,0 0-6 0,2 3 7 0,-3-5-5 16,1 2 3-16,5 3 2 0,-1-3 6 0,-1-1-6 15,2 1 5-15,3-2-4 0,0-1-5 16,-4 1 2-16,8-2-6 0,-1-1 10 0,-1-1-7 0,2-1 1 16,0-1 4-16,0 0-5 0,2-1 2 0,-2 2 14 15,2-4-12-15,-1 2-4 0,4 1 0 0,0 1-1 16,1-1 7-16,-1 2-2 0,2-2 1 15,0 2-2-15,-2 0 4 0,2-1-4 0,0-1-8 0,0 1 3 16,3 0 7-16,-2-2-3 0,3 1 3 0,-1 1 3 16,-3 0-6-16,2-1 0 0,0 0-5 0,0-1 6 15,-1 0 7-15,1 0-6 0,0 0-1 16,0 0-1-16,1 1 17 0,-1-1-19 0,0 1 0 16,-2-1 3-16,0 0 0 0,0 0-4 0,-6-1 5 0,5 1-5 15,3-2-1-15,-4 2 1 0,1 0 2 0,-2 0 4 16,-1-1-1-16,1 1-3 0,4 2-3 0,-5-1 4 15,4 2 0-15,0 0 3 0,-1 0-5 0,2-2-13 16,-1 2-10-16,5-1-11 0,0 1-15 0,-1 0-9 16,0-2-36-16,-4 2-29 0,3-4-34 0,-2 3-42 15,-1-3-50-15,3 2-52 0,-10 1-195 0,6 0-543 16,-2 1 240-16</inkml:trace>
  <inkml:trace contextRef="#ctx0" brushRef="#br0" timeOffset="-118359.66">10060 10599 28 0,'2'3'40'16,"-2"-3"10"-16,6 7 0 0,-4-3 2 15,1 0 7-15,1 2 3 0,-2 1 5 0,3 2 6 16,3 4 0-16,-3-2 2 0,1 6 0 0,2 2 13 0,3 9-9 15,-3-9-13-15,0 9 2 0,-2 1-15 0,3-1-2 16,-8 3-3-16,3-4-10 0,-1-5-9 0,-2 5-15 16,-1-4-30-16,0-2-3 0,-1 0-13 0,1 0-24 15,-4 1-26-15,1-4-91 0,2-5-186 0,-5 1 83 16</inkml:trace>
  <inkml:trace contextRef="#ctx0" brushRef="#br0" timeOffset="-115956.2">9496 8321 40 0,'-1'2'68'0,"1"-2"7"0,0 0 3 0,0 0 13 16,0 0-10-16,0 0 5 0,0 0-3 15,0 0 2-15,0 0-12 0,0 0 3 0,0 0-4 0,0 0-16 16,0 0 10-16,0 0-9 0,0 0 3 0,9-11-11 15,-5 8 7-15,-2 1-5 0,2-2-4 0,1-3 0 16,3-4-3-16,2 2-3 0,2-4-8 16,-2 0 2-16,3-4-3 0,-3 1-1 0,4-1 2 0,-1 1 0 15,0-1 6-15,6-4-7 0,-6 2 1 0,-1 1-4 16,5-3 1-16,2-1 7 0,-1 0-10 0,-3-1-1 16,-1 8-3-16,6-10-1 0,-6 8-6 0,4-5-1 15,-5 6 3-15,2-1-5 0,0 1 3 0,-1 0 2 0,0 1 0 16,4-7-3-16,-2-1-1 0,3 2 3 15,-3 5 5-15,2-6-7 0,4 1 0 0,-3 2 0 16,-1-3 4-16,-3 6-5 0,3-7 0 0,1 3-2 16,3-1-3-16,-3 2-1 0,-4 3 4 0,6-5-4 0,-2 2-2 15,0 0 2-15,-6 2-4 0,3 0 1 16,-1 1 0-16,4-5-4 0,-6 7 0 0,3-3 7 0,2-6-5 16,-3 8 0-16,3-4 2 0,-2 1-1 15,4-3 2-15,-1 1-7 0,3-3 4 0,1 3-3 0,-5-1-1 16,7 0 3-16,-2-2 1 0,-1-1-1 0,0 1 4 15,0-1-9-15,2-2 5 0,-5 4-1 16,0 1 7-16,-2-2-9 0,2 2 2 0,0-1 3 16,-9 5-4-16,6 1 1 0,-2 0 1 0,0 1 0 0,-1-1 2 15,0 0-1-15,3 0-1 0,-3 0 3 0,-2 2-2 16,2-1 1-16,0 0 1 0,2 0 0 0,-2 1 1 16,4-3 6-16,-3 3 3 0,5-10 6 0,0 4 4 15,-4 8-7-15,-1-1 5 0,-1 0-2 0,-4 2-1 16,6-2-7-16,-3 2 2 0,-3 2-3 0,1 2-4 15,-5 1 3-15,3-1-1 0,-4 4 2 0,0 0-3 16,-2 0-1-16,2 0 1 0,-4 3-4 0,5-3-1 16,-5 3 1-16,5-2 1 0,-2 0-2 0,-3 2 2 15,0 0-1-15,4-3-2 0,-4 3-1 16,0 0 0-16,0 0-2 0,0 0 2 0,0 0-1 0,0 0 0 16,0 0 4-16,1-7-5 0,-1 7 5 0,0 0-5 15,0 0 5-15,0 0-1 0,0 0-1 0,0 0 2 16,0 0-2-16,0 0 2 0,0 0-4 0,0 0 3 15,5-1 0-15,-5 1-2 0,0 0 1 0,4-3 2 16,-4 3-1-16,0 0-2 0,0 0 1 0,9-3 0 16,-9 3 3-16,7-2-1 0,-4 0-2 0,-3 2 2 15,8-3-2-15,-1 3 5 0,0 0 10 0,0-3-4 16,0 1-2-16,5 0 1 0,0 1 4 0,0 1 3 16,4-2-5-16,2 0 4 0,3 0-1 0,-1-1 3 0,8 1 2 15,-5 2-3-15,3 0-3 0,2 0 2 0,-6 0-4 16,8 0 3-16,0 2-5 0,0-2 0 0,-2 3-1 15,3-1 2-15,1 0 6 0,-3 3-9 16,2-5 0-16,0 5 2 0,3-2-4 0,-2 4 4 0,0-3-3 16,1 3 1-16,-3-2 0 0,0 0-2 15,1 4-1-15,-2-4 2 0,2 2-3 0,-1 1 3 16,-2-4 1-16,-7 3-4 0,0-6 3 0,2 3-3 16,-3 3 10-16,2 0-13 0,-3-1 1 0,0-1 1 0,1 3 2 15,-4-3-3-15,2 2 0 0,0-1 1 0,-4-3 0 16,3 5 3-16,2-1-4 0,-3 0 4 15,3-2-1-15,0 2-2 0,-3-1 1 0,2-1-1 16,0 2-2-16,0-2 1 0,-3-1 0 0,4-1 5 0,-5 1-5 16,-1 1 7-16,0-1-10 0,0-3-1 0,3 2 0 15,-4-1 4-15,0 1-2 0,3-3 1 0,2 4-3 16,3-3 1-16,0 0 2 0,-1-1 3 0,-1 3-4 16,0-1 0-16,0 0-2 0,2-2 1 0,-2 2 1 15,-1 1-3-15,2-1 1 0,-1-1 4 0,-3 1-1 16,-1 0-4-16,4-2 1 0,3 0 3 0,-6 1-4 15,5 1-1-15,-2-2 11 0,0 2-5 0,0-2-6 16,3 1 1-16,-4 0 0 0,0 0 1 0,1-1-3 16,0 0 2-16,1 0-2 0,-2 2 2 0,-2-2-2 15,5 0 7-15,-7 0-8 0,6-2 6 0,-1 1-1 16,1 0 4-16,1 2-6 0,0-3 0 0,-2 2 4 16,0-4 1-16,1 3-5 0,0 0 4 0,-1 1-4 15,0-3 0-15,-1 0 4 0,1 1-4 0,-6 2 0 16,4-1 11-16,0-1-11 0,3 2 2 15,-1-1 2-15,0-2 0 0,1 0-1 0,3-1-2 0,-5 2 2 16,2 1 7-16,0-3-8 0,-1 1 0 0,-1 3-1 16,-5-1-2-16,-1-1 1 0,1 0-1 0,1-1-1 15,-4 1 3-15,1 1-2 0,1 0 3 0,0-1 1 16,-1 2-2-16,-1-2-2 0,0 1 1 0,1-1-2 0,-3 2 1 16,-1 0 0-16,2-2 2 0,-8 2 0 0,12-2-1 15,-12 2-2-15,7-3 2 0,-7 3 1 0,8 0 1 16,-8 0 0-16,0 0-1 0,0 0 4 0,6 0-5 15,-6 0 0-15,3 5 9 0,-3-5-10 0,0 0-2 16,1 2 1-16,-1-2 3 0,0 0-5 16,-1 8 1-16,-1-2 4 0,1 1 0 0,-1-1-2 15,-4 5-2-15,1-1 1 0,-1 4 0 0,-3-3 2 16,0 6 2-16,-1 0-1 0,-3 2 0 0,0 4 3 0,-2 3-7 16,2-9 6-16,1 2-1 0,-4 7 8 0,1-4-9 15,1 3-1-15,-1-3 0 0,2-5-1 0,0 1 2 16,-3 4 1-16,0 0-2 0,3-4 3 15,0 0-1-15,0-2-1 0,-3 6-1 0,4-5-2 0,-6 5 2 16,8-4 2-16,-3-2-1 0,1 1-2 0,1-1 3 16,-3 1-2-16,4-1 3 0,0 3-2 0,-2-2-2 15,3-3 4-15,-2 2-6 0,2 1 4 0,0-5 0 16,3 4-4-16,-6 1 0 0,3-2 2 0,0 1 0 16,2-5 1-16,-2 4 0 0,1 3-2 0,0-3-1 15,-2 1 2-15,5-3-1 0,-3 0 1 0,3-1 0 16,-1 0 0-16,-1 2-3 0,4-2 12 0,-4 0-14 15,1 0 5-15,1 2 4 0,-2 0-6 0,-2 0 4 16,4 0-2-16,-1-2-1 0,-3 3 2 0,0 1 0 16,3-5-2-16,-2 2 3 0,0-2-7 0,3-1-7 15,1-1-14-15,0-1-23 0,-2-2-31 0,5-1-29 16,-2 2-25-16,2-5-19 0,1-2-22 0,1 5-18 16,-1-5-31-16,0 0-189 0,9-12-448 0,-1 3 199 15</inkml:trace>
  <inkml:trace contextRef="#ctx0" brushRef="#br0" timeOffset="-114254.38">13655 6776 79 0,'3'-4'74'0,"-1"-1"-5"0,-2 5 7 0,4-4-2 0,-4 4 2 16,1-5 6-16,-1 5-10 0,4 0 4 0,-4 0 3 16,0 0 3-16,0-7-9 0,0 7-7 15,0 0-2-15,0 0-10 0,0 0-2 0,0 0-10 0,0 0 6 16,0 0-14-16,0 0 0 0,0 0-3 15,0 0-6-15,0 0-2 0,0 0-2 0,0 0-2 16,0 0 3-16,3 12 8 0,-3-12-3 0,-3 6 2 0,3 1 4 16,0-3-1-16,0 3 1 0,-1 0 11 0,2 0 0 15,-2 1-2-15,1 0-4 0,-3 2 10 0,3-1-1 16,0-2-5-16,0 1-1 0,0-1 6 16,3 4 10-16,-2 0-1 0,-1 3-6 0,3-1-6 0,-2 6 2 15,0 0-2-15,2 2-6 0,-3 0 1 0,1 0-5 16,-1 1-3-16,4 0 1 0,-2-1-1 0,0 2-6 15,3 3 1-15,-3-1-4 0,-1-4 0 0,2 0-3 16,0 7-4-16,-1-5 2 0,3 4-1 0,-2-6 4 16,0 8 5-16,-2-1 3 0,0 2 1 0,2-1 2 15,-3-1 4-15,0 1-1 0,-2 1 1 0,0 1-2 16,2-3-2-16,0 1 3 0,-4-3-8 0,4 1-2 16,0 2 2-16,0-5-6 0,0 3 0 0,0-6-4 15,4 6 5-15,-3 2-2 0,0-8-6 0,2 9-2 16,2-1 1-16,0-3 0 0,-4-4 2 0,3-1-2 15,-1 0-2-15,1 0 2 0,0-1-3 0,-3 3-1 16,3-4 3-16,1 9-4 0,-3-7-2 0,1-2 1 16,-2 2-2-16,2 5 2 0,-3 3 0 0,2-1-2 0,-1 0 2 15,-1-1 1-15,0-5-5 0,0-1 2 0,2 0-4 16,-1 3 5-16,-1-3 0 0,1 1-6 16,-1-2 3-16,2 0-1 0,-1 0 3 0,-1-1-3 15,1 0 1-15,0 0-2 0,-1-1 1 0,0 4 1 16,2-3 1-16,-1 2-1 0,-1-4-3 0,0 2 0 15,0 0 4-15,1 0-1 0,2-1 1 0,-1 0 0 0,0 0 0 16,-1-4 4-16,0 1-9 0,-1-2 2 0,1 1 1 16,3 1-1-16,-4-4-1 0,0 2 1 0,2-1 1 15,0 3-3-15,-2-2 2 0,1 3-1 0,-2 6-2 16,2-6 3-16,-2 3 0 0,1 0 1 0,0-1 1 16,0 0-3-16,-2 1 1 0,0 2-3 0,2 1-10 15,0-4 3-15,0 0-5 0,-2-1-2 0,4-3 1 16,-2-2 0-16,0 0 7 0,2 0-4 15,0 1 5-15,-2-2 1 0,0 2-2 0,0-3-1 0,1 2 5 16,-1-3 0-16,-1 6 1 0,1-4-1 16,0 0 2-16,0 4 0 0,-2-7 3 0,2 6-2 0,-2-2 2 15,2 3-5-15,0-3 2 0,-2-2 1 16,2 2 0-16,-2-3-1 0,2 3 1 0,0-5-1 16,0 2 4-16,0-3-2 0,0 2 1 0,0 0-1 15,0-1-1-15,0-2-1 0,2 4 4 0,-2-1-2 0,0 2-2 16,0-2 3-16,0-2-1 0,2 7-1 0,-2-3 5 15,0 1-7-15,0-4 5 0,0 3-1 0,0-5 2 16,0 2-2-16,0 0 5 0,0-2-5 0,0 2-1 0,0-2-1 16,0 1 1-16,0-6 1 0,0 6 0 15,0-2 2-15,0-4-4 0,0 6 3 0,0-1 0 16,0-5 0-16,0 6-1 0,0-6 1 0,2 3 1 16,-2-3-2-16,-2 4 6 0,2-4-7 15,0 0 1-15,2 7 2 0,-2-7-4 0,0 5 3 0,0-5 1 0,0 0 0 16,2 3-3-16,-2-3 0 0,0 0 1 15,0 0-1-15,0 0-3 0,0 0 4 0,0 0 2 16,0 0-3-16,0 0 4 0,0 0 0 0,0 0-3 0,0 0 1 16,-6 2-1-16,6-2 1 0,-5 3-4 0,5-3 2 15,-7 4 2-15,2 0-1 0,1 1 4 16,-1-3-5-16,0 2 2 0,1-1 0 0,-3 4 2 16,0-1-3-16,-2 0 0 0,0 1-1 0,0 3 1 15,0-2 1-15,-1 1 0 0,0 0 12 0,-3 3-16 0,4 0 4 16,-2 0 1-16,-1 1-2 0,-1-1 0 0,2 0 0 15,2 0 3-15,-5 3-2 0,-1 0-1 0,2 0 0 16,-1-2 1-16,-2 3 0 0,0-1 7 0,-5 5-8 16,2-2 3-16,4-4-1 0,-6 8 3 0,5-2-2 15,0-4 1-15,-4 3-1 0,0-1 2 0,5 1-2 16,0-4-1-16,1 3 1 0,-1-3-2 16,2 0 2-16,-2-2 0 0,1 4 1 0,2-3-3 0,-3 0-1 15,3 3 3-15,-2-1-3 0,5-2 1 0,0 1 1 16,-1-4-1-16,1 1 1 0,0 2 6 0,-1 0-8 15,1-4 0-15,1-1-2 0,1 4-1 0,-2-2 2 16,1-1 3-16,2 4-5 0,-3-4 7 0,-3 5-4 16,3 0 2-16,0-1-5 0,-1 1 3 0,4-4-2 15,-5 5-1-15,5-6 3 0,0 4 0 0,-2-4 2 16,3 4-6-16,-3-4 3 0,2 3 2 16,1-6-1-16,0 5 2 0,-2-3-3 0,2 3 0 0,0-2 0 15,0-1 4-15,1 2-3 0,-1 0 0 0,1-4 0 16,-1 4 9-16,2 0-12 0,0 0 2 0,0-2 2 15,-2-2 0-15,2 1 0 0,2-1 0 0,-1-1 4 16,-1 1-7-16,3-1-3 0,-4 2 4 0,4-2 0 16,0-2 1-16,-2 3 2 0,0-2-3 0,1 0 1 15,0-1-2-15,1 4 4 0,-3-3-5 0,3 2 2 16,0-1-1-16,-4 1 4 0,3 1-4 0,-1 0 0 16,0-4 0-16,2 3 2 0,-1 0-1 0,1 0-1 15,0 0 0-15,0-2-1 0,-1 1 0 0,1-1-3 16,-1 2-4-16,-1-2-12 0,0 2-4 0,0 0-2 15,0-2-10-15,-1 0-9 0,2 4-9 0,-2-4-10 16,-1 0-20-16,3 2-18 0,-1-3-24 0,2-4-37 0,0 0-40 16,0 0-182-16,0 0-418 0,-4-15 186 0</inkml:trace>
  <inkml:trace contextRef="#ctx0" brushRef="#br0" timeOffset="-109961.36">10693 9415 17 0,'0'0'19'0,"0"0"-2"15,-4 9 0-15,4-9-2 0,-4 5 6 0,4-5-4 16,0 0 4-16,-4 5 1 0,1-3-6 0,3-2 1 15,-2 5-3-15,2-5 2 0,0 0 3 0,-4 3-6 16,4-3-2-16,0 0 0 0,-4 6 0 0,4-6-1 16,-1 4 1-16,1-4 3 0,-2 4-2 0,2-4 2 15,-2 2 5-15,2-2-7 0,0 0 0 0,-2 6 3 0,2-6-9 16,0 0 0-16,0 0-4 0,0 0 2 0,-3 1 4 16,3-1 0-16,0 0 2 0,0 0-2 0,0 0 11 15,0 0-2-15,9-10 0 0,-8 7 5 16,3-3-2-16,-1 2 1 0,-1 1-2 0,1-4 5 0,-2 2 3 15,2 0-6-15,0-1-6 0,0-1 13 16,0 1-4-16,0 0-2 0,1-4-2 0,3 3-2 0,-1-2 0 16,-2 1-5-16,2 4 4 0,-1-3-8 0,2-1 4 15,-2 2 4-15,1 0 5 0,-3 2-1 16,2-1-4-16,0 2 6 0,-1-1-1 0,2 2-9 0,-2-1 5 16,-1 1 7-16,0-2 3 0,4 1 2 0,-5 0-4 15,2 2-5-15,-4 1 1 0,10-2-3 16,-2 1-2-16,-4-2 0 0,1 1-3 0,-5 2-2 0,10 0-3 15,-6-2 3-15,1 1-3 0,-5 1 3 16,11 0-6-16,-11 0-1 0,6 1 4 0,-6-1 2 16,10 2 0-16,-6-2 3 0,-4 0 2 0,8 6-4 0,-4-4 6 15,-1 1-2-15,1 0 6 0,0 2-2 0,-2 0 3 16,2 2-2-16,1 2-6 0,-1-3-3 0,1 2-3 16,2 2 4-16,-3-4-3 0,-2 0-3 0,3 4 2 0,0-1-4 15,1 0 4-15,-1 0-1 0,1 4-2 16,-2-2-4-16,3 2-2 0,1-4 3 0,-4 3 2 15,4 0 4-15,-2-1-3 0,3 0 5 0,-4 0 1 0,5-2-1 16,-5 0-3-16,3 3 0 0,1-2 1 16,0-1 0-16,-1-2-4 0,-2 2 4 0,3 1-7 15,-1-2 1-15,-2 2 4 0,3-1 0 0,-1-3 1 16,1 3-1-16,0-1-2 0,-2-2 4 0,2 2-2 0,3-1 0 16,-5 2-1-16,5-2 2 0,-2 3 0 15,0-3-2-15,3 0 2 0,-3-2 1 0,1 1-4 16,0-1 4-16,2 1-6 0,-3-5 0 0,4 5 1 15,-1-2 3-15,2-1 1 0,1 1-2 0,-2 0 2 16,2-1 1-16,-2-1 2 0,0 0 1 0,0 1-2 16,3-1 7-16,-4 1 0 0,0 0 0 0,7-3 2 0,-7 2 3 15,-2-1 0-15,6 0 1 0,-4 2-1 0,6-3 0 16,-6 2 3-16,6-2-5 0,0-2 2 0,-6-1 9 16,6 2-3-16,-2 0 2 0,3-4 0 0,-2 0 3 15,1-1 0-15,4 1 0 0,4-3-5 0,-8 2-1 16,0-1-1-16,3-1-2 0,-1 2-2 0,-2-1 1 15,-3-1-3-15,3 1-6 0,-1 0 1 0,0 2-4 16,-1-2 0-16,-2 0-1 0,2-1 0 16,-4 3-1-16,-1-3-1 0,0 3 2 0,3-4 1 0,-3 2-1 15,-2 1 2-15,5-5 1 0,-5 4 1 0,3-4 3 16,-3 1-3-16,3-3 6 0,-1 2-9 0,-1-2 1 16,1 4-2-16,-1-6 2 0,1 0-1 0,-2 1 1 15,3-1 2-15,-3 0-5 0,-1 2 2 0,5-1 5 0,-1-1 4 16,-2-1 0-16,3 1 2 0,-1-1 1 15,0-2 0-15,0 3 1 0,5-10-2 0,-2 6-4 16,2-3-1-16,0-4-3 0,-4 3 0 0,1-1 0 16,-2 8 0-16,-1-1-2 0,0-1-1 0,0 0 1 15,1 4-2-15,-4 0-2 0,0-3 0 0,-3 7 0 0,3-2-1 16,-3 1 1-16,1 0-3 0,-1-1-1 16,2 0-2-16,-3 0 2 0,1 2-3 0,-2 1 4 15,-1-2 1-15,-1 1 1 0,2 1 0 0,1-3-3 0,-2 5-3 16,-1-6 7-16,-1 4-7 0,-1-3-1 15,3 6 1-15,-3-4 4 0,0 3-6 0,1 2 2 16,-1-2-1-16,0 2 5 0,0-1-8 0,-1 0 0 16,2 0 2-16,-1 0 1 0,0 0-2 0,0 1 2 0,0 0 0 15,0-2-3-15,-1 2-2 0,1-2 3 16,1 2 1-16,3-1 0 0,-4 3 0 0,0-2 2 0,0 5-3 16,4-7 5-16,0 4 3 0,-3-1-11 15,3 2 4-15,1-3 6 0,0 3-7 0,0 0 0 0,2-2-1 16,-1 1 2-16,2 1 1 0,-3 1-2 0,5 1 1 15,-3 0 1-15,0 0-2 0,2-2 0 0,-3 4 3 16,1-2-1-16,2 0-4 0,-3 0 3 0,1 1 1 16,2 2 1-16,-2-1 0 0,-1 2-3 0,1-2 3 15,-2 2-3-15,2-1 1 0,-1-1-2 0,0 3 0 16,-2 0 4-16,1 2-1 0,0-2-1 0,-1 2 0 16,5 0 1-16,-4 2-1 0,0-1 0 0,3 1 0 15,-4-2 2-15,1 2-3 0,0-2 7 0,0 1-8 16,0-1 6-16,3 2-1 0,-3-2-3 0,-1 3 2 15,5 1 4-15,-3-3-3 0,-2 3 2 0,0-4 0 16,1 0 9-16,3 7-11 0,-3-5-2 0,-1 1-1 16,1-1 6-16,-1-1 0 0,1 0-2 0,1 1 0 15,-2 0 1-15,0 2 0 0,0 2-1 0,-2-4-2 16,2 4 0-16,-3-4-1 0,2 3 3 0,-2 1-5 16,0-2 0-16,1 2 6 0,-2 6-6 0,1-5 5 15,-1-1-2-15,1 5 1 0,-1-6-3 0,0 4 10 16,-1-1-11-16,1 1 2 0,0 5 2 0,0-4-2 15,-1-6 2-15,1 9-1 0,-2-7 5 0,1 4-5 16,1-3 1-16,-1 5-2 0,0-2 2 0,1-3-3 0,0 3 12 16,-2-4-13-16,2 4 2 0,0-7-2 0,0 4 0 15,0-4 2-15,2 1-4 0,-2 0 13 0,1-5-13 16,0 2 3-16,-1 0 2 0,1-3 0 0,1 2-2 16,-2-1-1-16,1-1 5 0,0-1-6 0,2 1 3 15,-2-1-1-15,-1 0 2 0,1 1-1 0,0 1 5 16,1-1-6-16,-1 1 6 0,-1-2-3 15,1 2 5-15,1 0-2 0,-1 1-1 0,0 1 2 0,1-4-2 16,-1 5 0-16,0-1 0 0,0 1 9 0,-1-1-5 16,0 0-1-16,0 0-4 0,-1 2 11 0,0 3-5 15,-2-1-3-15,2 1 1 0,-2 0 3 0,-2 3 1 16,0-1 4-16,0 5-2 0,0-2-3 0,-1 0-1 16,-1-1 0-16,1 0-3 0,-1 2-4 15,0-3 4-15,-1 3-1 0,-1 8-4 0,2-9 3 0,-1 1-1 16,-1 2 2-16,-1-2-5 0,1 1 5 0,-3-2-3 15,2 3-2-15,-3 1 3 0,2-1 0 0,-1-3 0 16,4 4-3-16,-2-4 3 0,-1 2 0 0,2-1-1 16,-2-3-2-16,1 1 1 0,3 0 2 0,-1-4-6 15,0 2 3-15,-3 2 2 0,1-1 0 0,2-7-3 16,-3 8-1-16,-1-6 3 0,-2 2-1 0,5-2-4 0,1-3 5 16,-1 0-4-16,-2 4 3 0,3-3-2 15,-5-1 2-15,3 3-3 0,1-3 1 0,-4 0 3 16,2 0-3-16,3 2-1 0,-3-5 4 0,-1 0-1 15,3 4-1-15,0-6 7 0,-2 3-9 0,1-1 3 16,1 0-3-16,-4-1 1 0,0 0 0 0,2 1 3 0,-2-2-3 16,0 2 1-16,-5-2 8 0,4 1-11 15,0 0 4-15,1-1 6 0,-1-3-4 0,-2 3-3 16,2 1 3-16,-3-4 0 0,3 0-2 0,0-2-1 16,-4-3 2-16,5 5-3 0,-6-3 3 0,6 0 0 15,-5-2-3-15,5 4 5 0,-3-3-4 0,3 1-1 16,0-1 4-16,1 0-4 0,-1 0 1 0,-1 3-1 15,1 0 2-15,0-1-2 0,0 0 4 0,1-1 1 0,-2 3-4 16,1-5 0-16,-1 4-1 0,1 0 0 0,-5-3 0 16,5 3 1-16,-2-1 4 0,2 0-6 0,-5-5 2 15,2 3 5-15,-2-2-1 0,5 3-2 0,-1-1 1 16,-3-2-8-16,1-2 7 0,0 1 1 0,4 1-3 16,-1 0 2-16,0-1-1 0,-1-3-2 0,0 4 7 15,1 0-5-15,4-1 1 0,-5 1-8 0,3-1 7 16,-1 1-1-16,-1-1-3 0,2 0 6 15,1 0-3-15,-2-2 1 0,3 4 1 0,-1-5-3 0,0 4-1 16,1-4 2-16,1 3 1 0,-1-2 1 16,0 0-4-16,3-1 3 0,-3 2 1 0,1-1-1 0,2-3-2 15,-2 3 1-15,3-3 1 0,-4 3 0 0,4-1-1 16,1 1 3-16,-2 1-3 0,3-1 9 16,-3 0-8-16,2 2 0 0,0-3-3 0,-1 1 4 0,1 2-1 15,2-2-2-15,-1-2 6 0,-1 5-6 0,2-5 2 16,-2 3 0-16,0-2-1 0,2 3 1 0,-2-2-3 15,1-3 4-15,1 0 6 0,-1 3-9 0,2 0-1 16,-2-3 2-16,2 2-1 0,-2 3 3 0,2-1 1 16,0 4-2-16,-2-3 0 0,2 0-3 0,-2 2 3 15,2 1 1-15,0-1-1 0,1 5-1 0,-3-7 2 0,2 3 1 16,1 4-2-16,-4-6-2 0,0 3 4 0,2 1-1 16,-2-2-2-16,-1 1 2 0,0-1 0 15,-3 1-4-15,5-2 2 0,-4 3 0 0,-1-1 4 16,3 2-3-16,-4-2 2 0,0 0-7 0,1 1 5 15,1 0-1-15,-5 2 0 0,3 2 3 0,-5-2-4 16,1 0 1-16,2 1 1 0,-2 3-1 0,-2-2-4 16,2-1 5-16,-5 0-3 0,5 4 2 0,-1-5-2 15,-1 5 3-15,5-2 2 0,-4 1-1 0,-3 1-1 0,3-3 2 16,1 3-3-16,3-5 1 0,-4 6 0 16,2-3-2-16,-1 1 3 0,2-1 0 0,-4-1-6 15,3 4 15-15,1-4-12 0,-2-2 0 0,2 5-4 16,3-5 7-16,0 2 0 0,1-2-6 0,0 0 4 0,2 1 2 15,5-1-1-15,-14 3 5 0,9-3-1 0,5 0-7 16,-8-3 3-16,8 3-1 0,-9-3-1 0,9 3 1 16,-10 0-5-16,9-2 6 0,1 2-3 0,-8-3 0 15,7 1 2-15,-2-4-1 0,-1 2 0 0,1-1 0 16,1 2-3-16,1-5 10 0,-4 3-6 0,2-4-1 16,2 3 0-16,-4-2-1 0,2 1-1 0,2-1 3 15,-3 2-1-15,3-1 8 0,-3-2-8 0,0 1 0 16,-1 3-1-16,4-3 2 0,-1 2 0 0,-1 1 2 15,0 0-3-15,0 0 1 0,-1-1 0 0,1-1 3 16,0 1 3-16,0-1-8 0,-2 1 1 16,2 0 0-16,1-2 1 0,-1 1-4 0,0-2 5 0,1 0 0 15,-1 3-1-15,2-2 0 0,-2 0 5 0,2 0-6 16,-1 1 1-16,-1 0-1 0,2-1 3 0,-3 3-2 16,3-2 0-16,-2 3-2 0,2-1 4 0,0 0-2 15,-1-1-1-15,0 3 2 0,0-2 0 0,2 0 0 0,0 0-1 16,0-1 0-16,2 0 3 0,-2-1-4 15,1 1 1-15,-1-1 1 0,1 0-3 0,-1 0 4 16,2 4 0-16,0-2-2 0,-2 0 1 0,0 5 3 16,1-8-3-16,-1 5-3 0,0 3-10 0,2-5-15 0,-2 5-20 15,1-4-14-15,-1 4-24 0,1-6-21 0,-1 6-24 16,5-3-28-16,-2-1-30 0,1 2-36 16,-4 2-178-16,4-3-435 0,-4 3 193 0</inkml:trace>
  <inkml:trace contextRef="#ctx0" brushRef="#br0" timeOffset="-107606.77">7668 9615 17 0,'-7'-3'40'0,"7"3"-2"0,0 0 1 0,0 0-7 16,-5 0-3-16,5 0 1 0,-4-5 1 0,4 5-1 15,-1-5 0-15,1 5-4 0,0 0 6 0,0 0-7 16,-6-3 3-16,6 3 0 0,0 0 0 0,0 0 2 16,0 0-3-16,0 0-7 0,0 0 2 0,0 0 0 15,-6 10-1-15,5-7-7 0,1-3 3 0,-1 1 4 0,1-1-9 16,-1 6 5-16,1-6-5 0,0 0 0 0,0 0-2 15,0 7-2-15,0-7-1 0,0 0-3 16,1 4-3-16,-1-4-1 0,2 3 6 0,-2-3-7 16,0 0 7-16,3 2-7 0,-3-2-4 0,0 0 9 0,5 2-3 15,-5-2 6-15,0 0 4 0,0 0 3 0,0 0-6 16,0 0 1-16,0 0-1 0,10-4 7 0,-10 4 3 16,3-5 0-16,-3 5 1 0,-2-5 1 0,2 5-3 15,2-7 16-15,-2 7-14 0,0-6-1 0,0 6 0 16,-2-9 5-16,2 6 0 0,0 3 21 0,-1-7 9 15,1 7 5-15,0-6 0 0,0 6 4 0,-5-3 2 16,5 3-8-16,-2-3-7 0,2 3 4 0,-7-1-8 16,7 1-8-16,0 0 2 0,-10 1-5 0,10-1-3 15,-4 4-7-15,-1 1-1 0,4-2-1 0,-4-2-2 16,1 4-4-16,0-3-3 0,1 5 5 0,0-1-8 16,-4-6 1-16,5 4-1 0,-1 1 0 0,-2 0 0 15,4-1-3-15,-2-1-4 0,3-3-3 0,-1 4 1 16,1 1 6-16,0-5-4 0,0 5-3 0,0-5-5 15,1 5 4-15,-1-5 2 0,7 2 1 0,-7-2-1 16,0 0-3-16,6 0-4 0,-6 0 11 0,0 0-8 16,9-2 3-16,-9 2 2 0,0 0 0 0,5-5 2 15,-2 2-1-15,-3 3 0 0,5-7 3 0,-3 3-6 16,2-1 3-16,-1-2-1 0,-1 1 3 0,-1 3 5 16,1-3 5-16,-1-1 3 0,2 1 16 0,-2 3-10 15,-1-4 2-15,-4 2 0 0,3-1-6 0,-1 3 6 16,1-2-5-16,-1 2-6 0,2 3 10 0,-4-4 0 15,4 4-5-15,-5-3 0 0,5 3-1 0,-4-2-2 16,4 2-8-16,0 0-1 0,0 0-8 0,0 0 7 16,-10 5 2-16,10-5-1 0,-4 5-7 0,1-3 6 15,3-2-2-15,-2 8-1 0,2-3-5 0,0 1 3 16,-3-1 1-16,3 0 2 0,0 3-8 0,0 0 1 0,0-4 5 16,0 6-5-16,4-5 1 0,-3 2 1 15,2 2 0-15,-2-4-2 0,4 0 2 0,-2-1-1 16,2 0-1-16,0 0 1 0,0-2-3 0,3 0 4 15,-3-1 3-15,0 1-4 0,1-2 0 0,-6 0 6 16,12-2-4-16,-12 2 3 0,10-1-2 0,-5-1-1 16,0 0 7-16,0 1 0 0,-1-3 0 0,1-3-2 15,-1 3 3-15,-1-2 0 0,1-3-6 0,0 4 7 0,-2-2-2 16,1-1 4-16,-1 3 5 0,-2-3-1 0,0 1 0 16,0 2 5-16,-4-2 4 0,3 1-1 0,-3-1-5 15,2 3 2-15,-2 2 0 0,-3-4-2 0,2 3-2 16,-1 0-2-16,1 2-1 0,0 0-3 0,5 1-1 15,-11 1-5-15,11-1 3 0,-11 3-2 0,7 2-3 16,-1 0 1-16,1 0-1 0,2 1-1 0,-1 1-3 16,2 1 0-16,-2-1-4 0,2 2 4 0,0-3 0 15,2 1-1-15,0 0-3 0,-1 0 1 0,1 1-1 16,2-3-1-16,0 1-1 0,-2-2 1 0,1-1 1 16,1 3 1-16,0-3-2 0,-1-1 0 0,2 2 2 15,0-3 0-15,-4-1-1 0,10-1 2 0,-10 1 1 16,6-1 2-16,-2-2 0 0,1-1 2 0,0 0 2 15,-2 0-3-15,2-2 5 0,-2 1 2 0,0 0 2 16,1-2 0-16,-4 0 2 0,2 0-3 0,-1 1 2 16,-2 1 4-16,1 1-2 0,-2-1 4 0,0 1-6 15,-1-1-2-15,1 3-1 0,2 2-1 0,-7-4 1 16,1 1 1-16,6 3-2 0,-9 0-1 0,9 0-1 16,-8 3-3-16,4 2 2 0,0-3-4 0,1 3 0 15,-1 1 0-15,0 2-3 0,0 3 1 0,2-3-1 16,0-2 2-16,1 6-5 0,0-5-5 0,2 2 0 15,0 1 6-15,2 0-4 0,-2-3-1 0,3 0 3 16,-1 0 1-16,2 0-2 0,0-4-1 0,-1 4-1 16,2-5-1-16,-2 0 1 0,2 0 2 15,2-1 3-15,-2-1-3 0,-6 0 2 0,13-3 4 0,-8-1-1 16,4 2 4-16,-4-3 0 0,-1-1-1 0,1 1 1 16,-1-3 6-16,0 3-1 0,1 0 3 0,-4-1-1 15,0-2 0-15,2 0 6 0,-3 2 3 0,0 1 1 16,0 0 2-16,-3 0 0 0,2-2 1 0,0 3-4 0,-4-1 3 15,1-2 9-15,-1 2-5 0,1 4 4 16,4 1-5-16,-9-2-9 0,9 2-3 0,-14 6-7 16,8-2-7-16,-2 1-19 0,0 2-30 0,0 2-27 15,1 1-39-15,1 2-36 0,0-3-41 0,3 3-213 0,-1-2-440 16,1-2 196-16</inkml:trace>
  <inkml:trace contextRef="#ctx0" brushRef="#br0" timeOffset="-104555.5">9522 9350 16 0,'-5'1'26'0,"-2"1"-1"16,2-1 10-16,-4 1-13 0,3-2 0 0,0 0 0 15,-1 2-1-15,-2-1 1 0,9-1-1 0,-11 2-3 16,4 0 3-16,2 0-2 0,-4-2-3 0,3 3 15 15,-1-1-5-15,1 1 11 0,1-2-7 0,0 0-7 16,-1 1 3-16,0-1-7 0,6-1 3 0,-7 2-2 16,3-2 3-16,4 0-5 0,-8 3 5 0,8-3-9 0,-5 1 7 15,5-1 5-15,0 0 2 0,0 0-3 0,-8 1 2 16,8-1 2-16,0 0-2 0,-6 4-6 0,6-4-4 16,0 0 14-16,-1 4-14 0,1-4 1 0,0 0 2 15,0 0 8-15,-2 3-3 0,2-3 6 16,0 0 0-16,0 0-3 0,0 0 2 0,0 0 2 0,0 0 10 15,0 0-8-15,0 0 7 0,0 0 0 0,0 0-2 16,9 2 0-16,-9-2 2 0,0 0-1 16,0 0 2-16,11-2 6 0,-11 2-3 0,0 0 0 0,11-2-3 15,-6 1 0-15,-5 1-4 0,11-2 1 0,-5 2 1 16,1-2 6-16,1 2-4 0,1-2 4 0,3-1 1 16,-1 1 1-16,2 0 0 0,-2 0 0 0,1-2-8 15,2 1 5-15,-1 0-7 0,0 2-6 0,1-3 8 16,0 2-4-16,-2-1-1 0,0-1-4 0,3 1-4 15,-2 1-2-15,2-3-2 0,2 1-1 0,-3 2 5 16,3-2-3-16,1-2 1 0,-2 1 1 0,3 0 3 16,-2 0-3-16,2-1-1 0,-1 2 1 0,0-2-2 15,0 1 6-15,-1 2 2 0,0-1-7 0,0-2 6 16,-2 5-5-16,-2-1 5 0,1-1 1 0,-1 1-6 16,2 0 3-16,3-1 1 0,0 3 1 0,0-3-7 15,0 0 3-15,1 1-4 0,0 1-2 0,0-4 0 0,2 5-2 16,-2 0-4-16,0-3 4 0,0 1-4 15,2 2-4-15,-2-2 2 0,-1 2-2 0,0-2 6 16,-2 2-10-16,3-3 1 0,-1 6 0 0,-2-3 1 16,4 0 1-16,-2-3-5 0,1 3 0 0,-1-1 0 15,-4 1-1-15,4-1-2 0,-5 2 2 0,0 0-2 16,-2 1 3-16,2-1-2 0,0 1 11 0,-6-2-11 16,4 0 2-16,-5 0 1 0,3 4 1 0,-1-1 3 15,-2 0-2-15,0-1 4 0,3 0-1 0,-4 0-1 16,3 1-4-16,-1 2 3 0,-2-3 0 0,3 3-1 15,0-3-4-15,-3 1 0 0,3 3 0 0,2-1 1 0,-1 0 0 16,0-2-1-16,-4 1-2 0,4-1 12 16,-1 1-14-16,-3 1 1 0,4-2 6 0,-2 1-6 0,2 0 3 15,-3 1-2-15,1 1 0 0,0-4-2 0,-2 4 4 16,0-2-5-16,5 0 5 0,-6 1-3 0,4-1 0 16,-2 0-1-16,0 0-1 0,1 0 2 0,-2-1 3 15,1 1-1-15,-1 1-2 0,1-3 1 16,-1 3 2-16,-1-1-3 0,-1 2 0 0,4-5-1 15,-1 2 1-15,-1 4-1 0,-1-4 4 0,1 2 0 16,0-2-1-16,2 0 2 0,-1 1 0 0,-1 1 5 16,-1-1-11-16,0-2 4 0,1 0-1 0,1-1 12 0,-2 3-13 15,1-1-2-15,-2 0 1 0,1 0 1 16,1-1-2-16,-1 1 6 0,-4-3-3 0,6 3-4 0,-5 1 0 16,3-2 15-16,0 1-14 0,-4-3 1 0,5 2-1 15,-1 1 1-15,-4-3 1 0,5 2-3 0,-5-2 11 16,3 3-10-16,-3-3 1 0,5 2 0 0,-2 2 4 15,-3-4-2-15,3 2-4 0,-3-2 4 0,5 3-1 16,-2-1-2-16,-3-2-3 0,6 3 5 0,-2-1 0 16,0 1-3-16,0-2 3 0,-1 2-4 0,-3-3 6 15,6 7-4-15,-3-7 2 0,0 3 9 0,0-1-11 16,0 0 2-16,0 1-5 0,-3-3 6 0,6 4-2 16,-6-4-1-16,0 0 0 0,5 4-1 0,-1-3 1 15,-4-1 0-15,3 2-1 0,-3-2 6 0,4 3-3 16,0 0-1-16,-4-3 1 0,3 4-4 15,2-3 6-15,-1 2-1 0,0 0-4 0,-4-3 5 0,6 5-4 16,-2-3 6-16,0 0-7 0,1 2 5 0,0-1-6 16,-1 1 3-16,0-2-1 0,1 1 0 0,-4 0 5 15,2 2-4-15,1-4 5 0,-3 1-6 16,3 3 2-16,-3-2 2 0,4 2-4 0,-2-1-1 0,-3-4 4 16,4 5 0-16,-2-4 1 0,1 4-5 0,-2-1 1 15,2-1 1-15,-3-3-2 0,2 5-2 0,2-5 5 16,-4 0-2-16,0 0 2 0,3 4-1 0,-2 0 3 15,-1-4-2-15,0 0 1 0,0 0 2 0,5 3 2 16,-5-3-5-16,0 0-1 0,0 0 0 0,0 0 6 0,0 0-1 16,0 0-5-16,0 0 2 0,0 0 1 15,0 0 0-15,0 0 1 0,0 0 1 0,0 0-6 16,0 0 3-16,0 0-3 0,0 0 7 0,0 0-4 0,0 0 3 16,0 0-2-16,0 0 1 0,0 0 4 15,0 0-8-15,0 0 4 0,0 0-1 0,0 0 2 0,-18-7 0 16,18 7-1-16,-4-2 2 0,4 2 1 15,0 0-3-15,-6-2-3 0,6 2 5 0,-9 0 0 16,9 0 2-16,0 0-7 0,-9 0 4 0,9 0-3 0,-5 1 0 16,5-1-1-16,-7 3 0 0,7-3 0 0,-5 4 8 15,0-3-8-15,5-1-7 0,-5 2 3 16,3 3 0-16,2-5 5 0,-6 5-4 0,5-1-4 0,1 0 5 16,0-4-3-16,-4 6 0 0,3-3 1 15,1-3-4-15,0 6 6 0,0-6-1 0,0 6-3 0,0-6 5 16,0 7 0-16,1-3 0 0,-1-4-1 0,2 3 4 15,-2-3-3-15,3 5 0 0,-3-5-2 0,3 3 4 16,-3-3 9-16,1 3-15 0,-1-3 3 0,0 0 1 16,0 0-7-16,5 0 6 0,-5 0-2 0,0 0 3 15,0 0 1-15,0 0-1 0,0 0 4 0,0 0-3 16,0 0 4-16,0 0-4 0,0 0 2 0,0 0-1 16,0 0 0-16,9-5 4 0,-9 5-3 0,0 0 0 15,0 0-2-15,0 0-3 0,-10-9 6 16,8 7-4-16,-1-3 1 0,-1 3 3 0,2-1-1 15,2 3 1-15,-7-2-3 0,3-2 1 0,4 4-2 0,-10-1-3 16,10 1 2-16,0 0 4 0,-11 2-2 0,5 2-1 16,3-2-4-16,-4 1 7 0,4-2-3 0,0 2-1 15,0 1-4-15,0-1 2 0,1 2 0 16,0-2 0-16,2-3 1 0,-3 5 2 0,2-1 0 0,0-1-4 16,1-3-1-16,0 6 4 0,0-6-3 0,0 7 0 15,0-7 1-15,2 5-2 0,-2-2 3 0,3 0-6 16,-3-3 17-16,5 4-10 0,-5-4-1 0,5 1-2 15,0 1 3-15,-5-2-4 0,9 0 5 0,-4 0 2 0,-5 0 13 16,9-3-15-16,-4 0 2 0,-1 2-3 16,-4 1 0-16,10-4 15 0,-5 1-14 0,-1-1 0 15,0 1-2-15,-1 1 9 0,-3 2-4 0,2-4 1 16,2 0-4-16,-4 1 2 0,5-1 3 0,-5 4-2 0,0-8-5 16,-4 2 3-16,3 2 9 0,1-1-9 0,-4 1 4 15,2-3-4-15,-1 4 1 0,0-2-6 16,2 3 6-16,1 2 1 0,-8-4 0 0,5 3 3 15,3 1-4-15,0 0 1 0,-10 0-1 0,10 0 1 0,-7 4-1 16,3 1-2-16,2-2 3 0,-2 1-10 16,0 4 2-16,-1-3 0 0,2 1 2 0,0 1 2 0,0 0-3 15,0-1 4-15,2 1-8 0,1-3 10 16,-1 4-1-16,2-4-5 0,-2 0 1 0,2 3-1 16,-1-3 7-16,1 0-9 0,-1-4 3 0,3 5 2 0,0-2-5 15,-3-3 1-15,5 4 2 0,-5-4 1 0,5 2-1 16,-3 1-3-16,-2-3 5 0,0 0 2 0,9 0 3 15,-9 0 1-15,0 0-4 0,7-6 1 0,-7 6 0 16,6-3-2-16,-3 0 3 0,-1-1 2 0,3 1-7 16,-4-2 2-16,2 2 3 0,-2-2 2 0,3 0-3 15,-4 1-1-15,0-1 5 0,0-1-3 0,0 0-1 16,0 2-4-16,0 4 8 0,-4-8 0 0,4 2-1 16,-1 3 0-16,1 3 2 0,-8-4 7 15,5 2-9-15,3 2 3 0,-7-1-2 0,7 1-3 0,-9 3-1 16,9-3 4-16,-6 2-4 0,2 0 0 0,-2 3-1 15,1-1 2-15,1 1-4 0,1-1 2 16,1 1 0-16,-1-1 4 0,0 0-6 0,1 1-2 0,-1 0 1 16,1-3-2-16,2-2 0 0,-3 7-5 0,7-2 5 15,-4 0-2-15,1-3-3 0,-1-2 3 0,4 5 0 16,0-3 12-16,-4-2-10 0,8 4-4 0,-6-4 19 16,-2 0-16-16,12 0-1 0,-12 0 1 0,7-4 1 15,-2 2 7-15,-1-1 1 0,0 2-3 0,1-2-2 16,-3-2 4-16,3 2 2 0,-5 3 0 0,3-5 0 15,0 3 1-15,-2-1 1 0,-1 3-7 0,4-6 7 16,-4 3-5-16,0-1 3 0,0 4 0 0,0-8 4 0,0 8-2 16,0-4 0-16,0 4-1 0,-2-5 13 15,2 5-3-15,0 0-1 0,-3-3-4 0,3 3 0 16,-4-3 0-16,4 3-1 0,0 0 1 16,0 0-3-16,-14 4 4 0,10 0-4 0,0-1-2 0,1 0 4 15,-1 2-3-15,0 1 1 0,1-1-9 0,1-3 2 16,1 3-4-16,-1-2 2 0,2 3-5 0,0-6-6 15,0 6 1-15,3-2-1 0,1-3 1 0,-4-1-2 16,7 1 8-16,-7-1-6 0,11-1 3 0,-5 0-2 16,-6 1 7-16,10-2-1 0,-6-1 1 0,1 1 4 0,-1-1 1 15,1 1-1-15,-4-2 5 0,3 0 7 0,-4 4 1 16,5-6 6-16,-5 6 5 0,4-3 11 16,-4 3-7-16,4-6-3 0,-4 6 4 0,0-2-4 0,0 2-3 15,0 0-3-15,-4-7 1 0,4 7 2 0,-4-4 1 16,4 4-12-16,-1-2 5 0,1 2-5 0,0 0 1 15,-8-3-1-15,8 3 1 0,0 0-10 0,-6 0 3 16,6 0 0-16,0 0-2 0,-6 3-3 0,6-3 4 16,0 0 5-16,0 0-16 0,0 0-11 0,0 0-7 15,-3 2-4-15,3-2-13 0,0 0-10 0,-4 4-6 16,4-4-11-16,0 0-13 0,0 5-13 16,0-5-20-16,0 0-19 0,-4 4-25 0,4-4-18 0,0 0-16 15,0 0-9-15,0 0-14 0,0 0-15 0,0 0-9 16,0 0-153-16,0 0-425 0,0 0 187 0</inkml:trace>
  <inkml:trace contextRef="#ctx0" brushRef="#br0" timeOffset="-85492.42">3161 11550 70 0,'0'0'141'0,"0"0"1"0,0 0 3 0,0 0 2 15,0 0-15-15,0 0 8 0,8 12-3 16,-7-8-6-16,1 1-2 0,0-2 3 0,-1 5-6 16,-1 0-8-16,4 2-9 0,-4 1-8 0,4 1-6 0,-4 0-10 15,1 1-6-15,-1 4-7 0,0 1-3 0,0 0-7 16,3-4-9-16,-3-1 5 0,0 5-10 15,-3-6-4-15,3 7-8 0,-1-7-2 0,1 0-3 16,0-1-5-16,0-4-1 0,0 1-4 0,0-2 0 16,0-1-4-16,-2 0 1 0,2-1-5 0,0-4 0 15,-2 5-4-15,2-5 2 0,0 0-2 0,0 0 2 16,0 0-2-16,0 0 2 0,0 0-3 0,4-19-2 0,-4 12 1 16,0-3-4-16,1-1 1 0,2-1 2 0,-1 2 0 15,0-4 0-15,0 2-1 0,-1-1-1 0,3 1 0 16,4-5 1-16,-4 3 2 0,0-3-5 0,2-2 1 15,-2 6 3-15,1 1-1 0,0-2 1 0,3-1-1 16,-3 3 1-16,8-3 2 0,-7 2-5 0,2 1 4 16,2 3-4-16,-4-3 2 0,2 3-1 15,-3 0 16-15,4 4-2 0,-3-3 6 0,0 3-9 0,-1 1-2 16,1 1-3-16,2-1 0 0,-3 2 0 16,1 1 0-16,-6 1 2 0,13 3-4 0,-7-3 3 0,-1 2 1 15,1 3 5-15,-3 1-3 0,4 2 8 0,-2-1-4 16,0 3 3-16,-2 1 2 0,-1-1 0 0,2 4-4 15,-3-2-4-15,2 2 2 0,-3 0-1 0,0 6-1 16,0-7 1-16,0 9-2 0,0-6-3 0,0 3-2 16,0-4-5-16,0-1 2 0,0-1-2 0,0-1-1 15,0-4-2-15,1-2 0 0,-2 1-5 0,-2-2 4 16,6 0-4-16,-3 0-3 0,0-1 1 0,0-4 5 16,0 0-7-16,0 0 2 0,0 0 4 0,0 0-4 15,5-11 1-15,-1 4 5 0,0-5-3 0,-3 6 4 16,4-7-3-16,0 3 0 0,-1-2 3 0,4-1-2 15,-3 1-1-15,0 0 1 0,0-2 0 0,3 4-1 16,-3-1-1-16,0 1 3 0,3 0 3 0,0 1-6 16,0-1 3-16,0 4 3 0,-2-1-4 0,2 2 4 0,0 1-3 15,-2 0 0-15,0 0 1 0,2-1-3 16,-2 5 2-16,2 0 0 0,0 0-2 0,-1 3 1 16,2 4 2-16,-1-1 3 0,1 2-4 0,-3 2 7 15,2 1 1-15,-3 3-6 0,3 1-1 0,-3 3 0 16,1-1 1-16,-1 4 2 0,2-4-1 0,-3 4-1 15,-2 0 9-15,2-2-13 0,0 5-4 0,0-3-6 16,-2-2-18-16,2 2-20 0,-4-2-27 0,3-6-31 16,-2 0-38-16,-1-1-43 0,5-3-33 0,-1-2-32 15,-4 0-141-15,4-4-425 0,-2-1 188 0</inkml:trace>
  <inkml:trace contextRef="#ctx0" brushRef="#br0" timeOffset="-84912.83">4015 11632 23 0,'5'-2'136'16,"-5"2"1"-16,0 0 0 0,0 0-6 0,0 0-14 0,0 0-4 15,0 0-13-15,-9-6 1 0,7 3 0 16,-2 0-3-16,-1-1 0 0,-2 1-2 0,1-2 7 15,1 1 10-15,-2-1 9 0,0 1-15 0,0 1 6 16,0 3-4-16,-1-3-8 0,-1 1-10 0,4 1-7 0,5 1-1 16,-14 3-8-16,9 0-8 0,-3-1-7 0,4 5-7 15,-3-1-2-15,-1 0-5 0,0 6-5 0,3-5-5 16,0 5-6-16,0-1-3 0,1 0-2 0,3 0-5 16,-3 0-1-16,4 2-3 0,0-2 2 15,-3 2-6-15,2 0-1 0,2-3-4 0,2 1 3 0,-2 0-4 16,3 0-1-16,0-2-3 0,1 1-4 15,0-1-3-15,0 0 2 0,2-1-3 0,-5 0 2 16,2-2-2-16,6-1 4 0,-3-1-3 0,-2-1-2 16,0-2 3-16,0-1 0 0,4 0 6 0,-1 1-7 15,-8-1 6-15,14-7-4 0,-7 5 3 0,0-3-3 0,2 0 9 16,0-1-6-16,1-2 0 0,-1 1-1 0,0-2 0 16,-2-2 0-16,2 2 0 0,0-7 3 15,-1 4-2-15,2-6 1 0,-1 3 0 0,-1 3 2 0,-3 1 1 16,5-5-2-16,-2 5-4 0,-3 0 4 15,0 2 4-15,3 1 0 0,-6 3 8 0,2-1 8 16,0 3 6-16,-3-2 3 0,2 1 2 0,-3 4-1 16,5-2 2-16,-5 2-5 0,0 0-4 0,0 0 1 0,5 7-2 15,-5-1-4-15,4 2-3 0,-3 0 1 0,-1-2 0 16,0 8-4-16,4 0 0 0,-4-2 0 0,0 9-5 16,1-2-2-16,-1 3-12 0,1-1-4 0,-3 0-16 15,2 0-18-15,-1 0-20 0,1-1-25 0,-3-2-33 16,2 0-30-16,1-5-36 0,1-1-28 0,-1-2-14 15,0-1-158-15,3-4-417 0,-3 1 185 0</inkml:trace>
  <inkml:trace contextRef="#ctx0" brushRef="#br0" timeOffset="-84412.81">4277 11684 101 0,'1'-2'150'0,"3"-1"3"0,-4 3-1 0,4-2-4 0,-4 2 1 16,5-2-1-16,-5 2-9 0,0 0-7 0,0 0-11 16,9 7-4-16,-8-5-6 0,-1-2-9 0,3 10-8 15,-2-3-2-15,-1 1-8 0,4 3-1 0,-4 1 1 16,4 0-6-16,-3 1-2 0,-1-3-3 0,0 2-4 16,0 7-4-16,3-7-2 0,-3 2-8 0,0-4-2 15,1 3-5-15,-1-3-6 0,0-1-5 0,0-3-5 16,1 2-4-16,2-1-2 0,-2-2-3 0,-1 0-3 15,0 0-4-15,3-1 2 0,-1-1-7 0,-2-3 0 16,1 8 0-16,3-7-2 0,-4-1-5 16,0 0 6-16,0 0-4 0,13-7-1 0,-9 5 5 0,5-3-8 15,-4-6 1-15,0 3 0 0,3-1-3 0,-2-3 1 16,2 1 2-16,-1 1 0 0,1-6-3 0,0 5 2 16,2 0-2-16,1-2 1 0,0 0-2 15,-1 3 3-15,-2-1 2 0,1 3-1 0,1-3 0 0,-3 1 1 16,2 6 1-16,-1-4-5 0,5 1 1 0,-7 3 2 15,2-3-4-15,-3 2 1 0,4 3 2 0,-5-1-3 16,0 0 1-16,1 2 4 0,-5 1 5 0,7-1 10 16,-4 6 1-16,2-2 5 0,0 1 5 0,-2 3 3 15,-2 0-3-15,2 5 0 0,-2 2-3 0,0-1-5 0,-1 5 1 16,1 1-3-16,-1-2-4 0,0 3-7 16,0-3-9-16,0-3-10 0,2 4-15 0,-1-2-15 15,-2 0-15-15,1-3-18 0,0 0-15 0,0 1-15 16,-2-2-24-16,1-2-23 0,1-1-24 0,0-2-25 15,-1 0-16-15,1 1-146 0,-1-2-389 0,-2-3 173 16</inkml:trace>
  <inkml:trace contextRef="#ctx0" brushRef="#br0" timeOffset="-84181.79">4696 11783 174 0,'3'5'184'0,"-1"-1"-10"0,-2 4-10 16,1-1-9-16,2 0-14 0,-2 5-8 0,2 0-11 0,-2 0-12 15,0-1-9-15,2 2-11 0,-3 0-11 0,1 2-2 16,-1-3-13-16,3 5-8 0,-6-3-16 0,3-1-22 16,-1 0-22-16,1-4-36 0,0 2-20 15,0-5-35-15,0 0-31 0,0-1-134 0,0 2-281 16,-4-4 125-16</inkml:trace>
  <inkml:trace contextRef="#ctx0" brushRef="#br0" timeOffset="-84029.31">4705 11484 199 0,'0'-17'237'0,"1"3"-25"16,2 1-17-16,-3 2-24 0,1 1-18 15,0 4-16-15,2-4-14 0,1 8-14 0,-3-2-16 16,3 1-31-16,-3 0-32 0,-1 3-28 0,0 0-37 15,0 0-34-15,14 6-43 0,-10-2-140 0,-1 0-272 0,-3 2 121 16</inkml:trace>
  <inkml:trace contextRef="#ctx0" brushRef="#br0" timeOffset="-83608.93">5206 11363 32 0,'3'-5'169'0,"1"5"-1"0,-4 0-1 15,2-5-2-15,-2 5 1 0,4-2 3 16,-4 2 2-16,0 0 2 0,5-5-4 0,-5 5-9 16,0 0-14-16,-5-9-16 0,4 5-12 0,-2-2-10 15,-2 0-15-15,1-4-7 0,-2 0-4 0,-1-1-13 16,0-1-7-16,-1 2-4 0,-1-1-5 0,0-4 6 0,2 8 13 15,1 0 8-15,1-2-6 0,0 6 3 0,-1-1 2 16,-4-1-3-16,4 1-2 0,1 4 3 0,5 0-5 16,-10 4-7-16,4 3-4 0,1-4-5 0,-2 6-2 15,3 2-10-15,0 4 3 0,1 1-5 0,0 1-4 16,-1 3 1-16,3 1-7 0,-3 9-4 16,3-2 4-16,2 1-4 0,-3 2 6 0,3-1-11 0,0 0 1 15,2 2-5-15,-5-2-2 0,5 1 10 16,-3 2-13-16,4 0-11 0,-4-2 2 0,2 0-7 15,-2 2-6-15,0-2-20 0,2-10-15 0,-1 1-14 0,-1 0-12 16,1 0-14-16,0-1-12 0,-1-4-14 0,2 2-15 16,-2-1-6-16,0-5-32 0,0-1-15 15,1-3-32-15,-2 0-20 0,-1-3-7 0,2 0-169 16,-1 1-437-16,0-2 193 0</inkml:trace>
  <inkml:trace contextRef="#ctx0" brushRef="#br0" timeOffset="-83122.23">4944 11796 12 0,'-5'-7'195'0,"3"2"0"0,2-2 1 0,-2 0-3 15,2 0-2-15,0 2-8 0,0 5-14 0,2-5-8 16,-2 1-16-16,2 1-12 0,-2 3-9 0,5-5-6 16,-5 5-16-16,6-2-6 0,1 2-11 15,-1 0-5-15,2 0-14 0,-8 0-5 0,19 0-16 0,-7-2-15 16,-1 2-14-16,1 0-8 0,2 0-21 0,2 0-8 15,-2-1-6-15,-1-1-10 0,5 0-3 0,-4-1-3 16,-2 6 1-16,2-3 3 0,-1 0 3 0,-1 0 7 16,-3-3 1-16,3 6 4 0,-5-1 6 0,1-2 8 15,1 2 12-15,-4-2-3 0,4-2 7 0,-4 4 10 16,-1-1 7-16,-4-1 9 0,0 0 7 0,13 0 6 16,-13 0 7-16,6 0 4 0,-6 0-1 0,0 0-3 15,0 0-4-15,0 0-6 0,0 0-4 0,0 0-1 16,0 0-9-16,-13 9-1 0,7-7-6 0,1 6 1 15,-4-1-5-15,4 2-1 0,-3-2-3 0,3 3 0 16,-3 4-1-16,2 2-1 0,2-3 1 0,-2 6-4 16,2-1 1-16,-3-2-4 0,6 1 1 0,1-1-1 0,-1 3-10 15,2-7-8-15,0 0-5 0,3 0-11 0,3-3-1 16,-5-2 0-16,6-4 3 0,1 2 4 16,-3-4 1-16,2 2 5 0,1-3 4 15,0-1 15-15,0-3 10 0,1 0 6 0,0-3 4 0,-3 4 3 16,-2-3 3-16,0 0 0 0,0 0-6 0,0-4 1 15,0-2-3-15,-1 1-4 0,-3 1-5 0,-1-5-4 16,-1 1-10-16,-2 0-20 0,1 2-17 0,-1 0-27 16,-3 1-42-16,1-1-36 0,0-2-45 0,0 5-209 15,-2 1-433-15,0 0 191 0</inkml:trace>
  <inkml:trace contextRef="#ctx0" brushRef="#br0" timeOffset="-82774.27">5412 11259 70 0,'0'-2'317'0,"0"2"-17"0,0 0-17 0,0 0-17 16,1-3-10-16,-1 3-7 0,0 0-21 0,5 15-7 16,-1-6-15-16,-4 3-16 0,8 7-17 15,-7-3-12-15,3 5-15 0,3 7-14 0,-4 3 8 0,1 2-35 16,1 0 15-16,-2 0-14 0,-2 1-5 16,3 2-9-16,-3 1-7 0,-1-2-3 0,0 5-20 0,-1 1-6 15,0-1-5-15,-2-4-29 0,-1 1-30 0,1-3-29 16,2-1-32-16,2-3-45 0,-2-9-38 0,1-1-44 15,1-1-48-15,2-5-38 0,0-3-238 0,-2 2-563 16,-1-6 249-16</inkml:trace>
  <inkml:trace contextRef="#ctx0" brushRef="#br0" timeOffset="-82142.58">5799 11833 18 0,'5'0'125'0,"-5"0"14"16,13-2-3-16,-13 2 9 0,6-2 7 0,-6 2 4 16,8 0-1-16,-8 0 5 0,4 0-1 0,-4 0-1 15,5-3 3-15,-5 3 0 0,0 0-2 0,0 0-6 16,1-5-7-16,-1 5-3 0,0 0-9 0,0 0-11 0,-11-7-11 16,4 5-14-16,1-2-6 0,-2-1-7 0,-2 0-10 15,-3 2-8-15,3-4-10 0,-1 2 1 0,0 1 5 16,-1-3-3-16,1 3-2 0,1 1 3 0,4 1-8 15,6 2-5-15,-17 2-11 0,11 2 2 0,-2 1-2 16,2 0 1-16,-3 12-2 0,1-1-5 0,4 3-4 16,-1 1-4-16,-1 7-5 0,2-5 1 15,4 5-2-15,0 3-5 0,0-9-10 0,8 7-8 0,-3-7-4 16,0 0-20-16,5-2-11 0,-1-4-6 0,5 1-3 16,-4 0 5-16,4-5 2 0,2-3 6 15,-4 0 3-15,4-3 5 0,-5-1 0 0,2-2 5 16,0-2 3-16,-1-4 2 0,0-3 5 0,0-1 3 0,3-3 9 15,-3-6-7-15,0 0 3 0,0-10 5 0,2 1-3 16,-4-3-3-16,-1-4 2 0,-3-2 1 0,3-3 0 16,-4-2-1-16,4-15 4 0,-1 0 0 0,1-1 1 15,-4 1-6-15,0 0 5 0,-2 2-1 16,-1 2-3-16,0 11-2 0,4 1 7 0,-2 1-4 0,0 5 0 16,-1 0 3-16,1-3 0 0,0 13 6 0,0-3-2 15,-1 7 8-15,-1 0 8 0,2 2 15 0,-4 5 6 16,1 1 13-16,4 2 14 0,-5 2 12 0,0 1 0 15,1 1 20-15,2-1-9 0,-3 1 0 0,1 2 10 16,-1-1-3-16,0 4 3 0,0 0-3 0,0 0-12 16,0 0-13-16,0 24 1 0,0-6-4 0,3 10-7 15,-3 6-6-15,-3 3 0 0,3 3 0 0,3 16-8 16,1 0-2-16,-3 0 1 0,3-1-7 16,-4 2-3-16,1 2-2 0,2-2-17 0,-2 4-10 0,2-9-17 15,-2 2-18-15,1-2-32 0,-2 1-22 0,4-13-33 16,-1-2-21-16,1-1-20 0,-2 3-24 0,2-4-28 15,0-5-29-15,1-1-30 0,4-8-31 0,-4-2-30 16,3-3-210-16,-7-3-580 0,5-2 258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8B663-862C-7140-94FD-7F3FFB934AA0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E9F3C-4AA2-094F-A8F7-7FB5438CF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6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StyleGAN2 generations… with me playing with </a:t>
            </a:r>
            <a:r>
              <a:rPr lang="en-US" dirty="0" err="1"/>
              <a:t>GANSpace</a:t>
            </a:r>
            <a:r>
              <a:rPr lang="en-US" dirty="0"/>
              <a:t> controls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9F3C-4AA2-094F-A8F7-7FB5438CF4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0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on the right is exactly shuffled of the one on the left.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9F3C-4AA2-094F-A8F7-7FB5438CF4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6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2C80-44E5-DF4E-A84F-08D3195AA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D9FE7-C832-2248-9CF4-58B8CBCA9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35D60-2574-EB4E-943D-07A712A7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5D7DC-FA85-3341-9829-CB094C08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DF0CD-DF1E-9E4D-9A6C-27F60B3E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0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0962-3168-4845-92EE-19828AB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449D2-005E-7C42-8D8F-0A052CD67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92A73-2245-A94E-AD04-6563D213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8EDDC-8DD3-244A-9A66-5DCA8267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ABB00-E77D-E143-A6EA-6EFF94B8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B7641-5EC9-C240-8FA3-871C32505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EA70D-6C71-1B4B-AAA2-01E0AD94B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4C4AA-A445-194B-A88D-60391E35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D5155-838B-D64D-A2C2-879A4CA4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A8B42-C88C-6047-9A4A-D9CCED0C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463B-7DFB-0C4D-8A68-9DE983E5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4E69-B5F8-1F44-8A70-55388451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338C1-3C60-8743-B7A7-51339815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365F-0428-9D46-92AF-8C87BC90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C23A3-79DB-6B48-A622-DDB7E63D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9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9511-9535-664E-A204-F5390756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A37F5-6390-2045-8DC4-DD86E4E66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C2BB-CB60-C94E-B93A-6D90D3D4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A081A-7992-A74A-918A-21F1F717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96E5B-6C72-8C45-AFC6-E9EB3657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3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A44B-5342-0E44-B03E-9C26D66B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0AB6-5676-6244-9518-C35EC4477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5F762-7616-644E-9278-226473456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36F5-33E8-0640-AA7F-99A48D36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81019-2437-AE4A-A780-B17CCF91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4D237-5CC6-3A49-9C10-9D32C37A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69C8-8BC8-5E45-8CEC-BFC08D90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77A07-EEAE-2A46-A4C7-FD0289C15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905DB-53F2-434A-82A0-50DBC62C2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074C7-FA5C-984D-886D-DA7C790D1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8C482-15F6-B347-8E1D-F9D92A7FC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FB8E7-212A-124C-9929-8EE54FD4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1FE214-49CF-EB4A-9760-2909BDDF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73A94-E320-8945-8D09-3DE3E1E9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B97-335C-9D45-8D11-97E0B9B1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CDEA6-C4C3-9141-BF9C-1E03539A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A41B9-6C92-3B4B-8094-2769D52CD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B402A-F360-C342-B280-67E6D3D9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9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5F24B-CEC0-944B-8570-0668BC79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8F7F2-3599-064A-92DA-22186703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074D5-B2FC-5546-B868-20FB68BC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1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6AC6-41EF-AD4B-A24B-39AF3DB54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65AD-C59E-9640-8AE4-318214851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C045F-263E-D147-8C15-58EAB1BAE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A4484-D650-8047-B02F-8F4E4B37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917CF-3CA1-5F4B-B81F-EF77D4B43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2822F-05DC-8F44-8D19-16300E0E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FAB4-75CF-6045-BEC3-71678BE5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5EC16-F362-FD4C-9C1E-FFE3DCEB1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CA017-EC94-C846-A42B-13A41C638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85F48-0BF5-2E41-933D-BD54C71A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66462-C906-CB49-B6DF-F92D5D0E0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79E01-EA3A-2241-AE9E-71002BAE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AE9ABF-9AD2-5840-BC6A-3120CC2A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C9F4A-6663-DC40-AAE3-26409F84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EDCE5-AB1C-CD44-8C27-AAB76EBA4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9A1CA-C582-1C4F-9654-1B9C044B250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506E-B0A0-CA4A-BC37-564D6BB04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1C656-C776-974A-8E8B-90D8696B6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A8EB0-70D3-7245-9FBE-B1CA7BEB6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5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s.calvin.edu/courses/cs/344/ka37/activities/project-milestone-3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observablehq.com/@stwind/latent-flowers-gande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hyperlink" Target="https://colab.research.google.com/github/harskish/ganspace/blob/master/notebooks/Ganspace_colab.ipynb#scrollTo=dDbfx6e09dT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.mp/cam2head" TargetMode="External"/><Relationship Id="rId4" Type="http://schemas.openxmlformats.org/officeDocument/2006/relationships/hyperlink" Target="https://ganpaint.io/demo/?project=church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04411" TargetMode="External"/><Relationship Id="rId7" Type="http://schemas.openxmlformats.org/officeDocument/2006/relationships/image" Target="../media/image23.gif"/><Relationship Id="rId2" Type="http://schemas.openxmlformats.org/officeDocument/2006/relationships/hyperlink" Target="https://arxiv.org/abs/1904.022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hyperlink" Target="https://compvis.github.io/taming-transformers/" TargetMode="External"/><Relationship Id="rId4" Type="http://schemas.openxmlformats.org/officeDocument/2006/relationships/hyperlink" Target="https://github.com/harskish/ganspac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maxin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dall-e%20/" TargetMode="External"/><Relationship Id="rId2" Type="http://schemas.openxmlformats.org/officeDocument/2006/relationships/hyperlink" Target="https://github.com/NVlabs/stylegan2-ada-pytorch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labs/ffhq-datase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research.google/tonetransfer" TargetMode="External"/><Relationship Id="rId2" Type="http://schemas.openxmlformats.org/officeDocument/2006/relationships/hyperlink" Target="https://hai-gen2021.github.io/progr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28FE-E67D-7841-A6DE-C961263EC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FE827-A98F-D545-9E99-2E9C89EC5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8E4F-EB2F-0B4F-8C6E-912B8470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b="1" dirty="0"/>
              <a:t>Why</a:t>
            </a:r>
            <a:r>
              <a:rPr lang="en-US" dirty="0"/>
              <a:t> can generative models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09F5-B7E8-2541-BCA3-CD010DCF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How? Look on YouTube</a:t>
            </a:r>
          </a:p>
          <a:p>
            <a:r>
              <a:rPr lang="en-US" dirty="0"/>
              <a:t>What about the world makes this work?</a:t>
            </a:r>
          </a:p>
        </p:txBody>
      </p:sp>
    </p:spTree>
    <p:extLst>
      <p:ext uri="{BB962C8B-B14F-4D97-AF65-F5344CB8AC3E}">
        <p14:creationId xmlns:p14="http://schemas.microsoft.com/office/powerpoint/2010/main" val="292170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13BC-BDAC-F741-BADD-57353656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F646-0744-B14E-BD69-A823ABBBF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give </a:t>
            </a:r>
            <a:r>
              <a:rPr lang="en-US" i="1" dirty="0"/>
              <a:t>probabilities</a:t>
            </a:r>
            <a:r>
              <a:rPr lang="en-US" dirty="0"/>
              <a:t> to images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 sounds / videos / …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Natural images occupy a tiny portion of the space of all images.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can map that small portion to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 space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Generative models consist of some combination of: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generator / decoder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latent space -&gt; full image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encoder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image -&gt; latent space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discriminator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image -&gt; probability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1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88CD-8691-0449-BE64-6FC16E34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likely is this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44BF-C4C7-9340-91D3-09780DAD7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93CD3-194C-304E-AF1E-63D45159BA0E}"/>
              </a:ext>
            </a:extLst>
          </p:cNvPr>
          <p:cNvSpPr/>
          <p:nvPr/>
        </p:nvSpPr>
        <p:spPr>
          <a:xfrm>
            <a:off x="139874" y="5988734"/>
            <a:ext cx="8592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/wiki/File:Lauffen_a.N._-_die_Regiswindiskirche_auf_ihrem_Felsen_%C3%BCber_dem_Neckar_2.jpg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89EA226-9888-D94F-AA58-62224754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0126" y="-13744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17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88CD-8691-0449-BE64-6FC16E34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likely is this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44BF-C4C7-9340-91D3-09780DAD7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93CD3-194C-304E-AF1E-63D45159BA0E}"/>
              </a:ext>
            </a:extLst>
          </p:cNvPr>
          <p:cNvSpPr/>
          <p:nvPr/>
        </p:nvSpPr>
        <p:spPr>
          <a:xfrm>
            <a:off x="139875" y="5988734"/>
            <a:ext cx="6173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/wiki/File:Vincent_van_Gogh_-_Self-Portrait_-_</a:t>
            </a:r>
            <a:r>
              <a:rPr lang="en-US" dirty="0" err="1"/>
              <a:t>Google_Art_Project.jpg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AB63DE-5C3E-1149-A7B1-BB152B262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4787" y="0"/>
            <a:ext cx="5637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69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88CD-8691-0449-BE64-6FC16E34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likely is this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44BF-C4C7-9340-91D3-09780DAD7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2CD72B7-DEEE-0041-B231-15D770FB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9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B7AAEC1B-7194-C540-9784-C70EB54C9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4687" y="7304598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097F3BCA-E53B-DE4D-B63B-D36E51AC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7782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56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88CD-8691-0449-BE64-6FC16E34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likely is this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44BF-C4C7-9340-91D3-09780DAD7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nside High Five October 2018: That's Silly">
            <a:extLst>
              <a:ext uri="{FF2B5EF4-FFF2-40B4-BE49-F238E27FC236}">
                <a16:creationId xmlns:a16="http://schemas.microsoft.com/office/drawing/2014/main" id="{18EF14FC-5E82-FD4C-AAC2-73E8A5F11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4789" y="-8050"/>
            <a:ext cx="9887211" cy="633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893CD3-194C-304E-AF1E-63D45159BA0E}"/>
              </a:ext>
            </a:extLst>
          </p:cNvPr>
          <p:cNvSpPr/>
          <p:nvPr/>
        </p:nvSpPr>
        <p:spPr>
          <a:xfrm>
            <a:off x="0" y="6474924"/>
            <a:ext cx="8688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www.highlights.com</a:t>
            </a:r>
            <a:r>
              <a:rPr lang="en-US" dirty="0"/>
              <a:t>/parents/articles/inside-high-five-october-2018-thats-silly</a:t>
            </a:r>
          </a:p>
        </p:txBody>
      </p:sp>
    </p:spTree>
    <p:extLst>
      <p:ext uri="{BB962C8B-B14F-4D97-AF65-F5344CB8AC3E}">
        <p14:creationId xmlns:p14="http://schemas.microsoft.com/office/powerpoint/2010/main" val="220355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88CD-8691-0449-BE64-6FC16E34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likely is this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44BF-C4C7-9340-91D3-09780DAD7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13BE724-EFA5-9344-9A24-36933C52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4334" y="396875"/>
            <a:ext cx="406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713DD26-782D-E24A-BAE0-92661AEC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1603" y="365125"/>
            <a:ext cx="406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95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5D4D-E2CF-7B44-8179-24451503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give a probability to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05C1-2BAD-D142-AAB4-824DD3C52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Often</a:t>
            </a:r>
            <a:r>
              <a:rPr lang="en-US" dirty="0"/>
              <a:t>: probability that the image is </a:t>
            </a:r>
            <a:r>
              <a:rPr lang="en-US" i="1" dirty="0"/>
              <a:t>real</a:t>
            </a:r>
            <a:endParaRPr lang="en-US" dirty="0"/>
          </a:p>
          <a:p>
            <a:r>
              <a:rPr lang="en-US" dirty="0"/>
              <a:t>Occasionally: probability that a given image is this one</a:t>
            </a:r>
          </a:p>
        </p:txBody>
      </p:sp>
    </p:spTree>
    <p:extLst>
      <p:ext uri="{BB962C8B-B14F-4D97-AF65-F5344CB8AC3E}">
        <p14:creationId xmlns:p14="http://schemas.microsoft.com/office/powerpoint/2010/main" val="259189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13BC-BDAC-F741-BADD-57353656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F646-0744-B14E-BD69-A823ABBBF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give </a:t>
            </a:r>
            <a:r>
              <a:rPr lang="en-US" i="1" dirty="0"/>
              <a:t>probabilities</a:t>
            </a:r>
            <a:r>
              <a:rPr lang="en-US" dirty="0"/>
              <a:t> to images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 sounds / videos / …</a:t>
            </a:r>
          </a:p>
          <a:p>
            <a:r>
              <a:rPr lang="en-US" dirty="0"/>
              <a:t>Natural images occupy a tiny portion of the space of all images.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can map that small portion to a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 space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Generative models consist of some combination of: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generator / decoder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latent space -&gt; full image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encoder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image -&gt; latent space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discriminator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image -&gt; probability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4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1040-4E01-8C44-A832-DE73F1D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images are a small subset of all possible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81A3-EAB7-4D41-97D0-E85B701FB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CCB439-3B61-4AF9-8C9A-5B51BB9E1962}"/>
                  </a:ext>
                </a:extLst>
              </p14:cNvPr>
              <p14:cNvContentPartPr/>
              <p14:nvPr/>
            </p14:nvContentPartPr>
            <p14:xfrm>
              <a:off x="958680" y="1348560"/>
              <a:ext cx="9226440" cy="4720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CCB439-3B61-4AF9-8C9A-5B51BB9E19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320" y="1339200"/>
                <a:ext cx="9245160" cy="47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867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9299-E70B-9149-B3E3-279722E4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4A80-3F73-BF41-9A9D-217F2F3CA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status videos: next Thursday. Instructions </a:t>
            </a:r>
            <a:r>
              <a:rPr lang="en-US" dirty="0">
                <a:hlinkClick r:id="rId2"/>
              </a:rPr>
              <a:t>on website</a:t>
            </a:r>
            <a:r>
              <a:rPr lang="en-US" dirty="0"/>
              <a:t>.</a:t>
            </a:r>
          </a:p>
          <a:p>
            <a:r>
              <a:rPr lang="en-US" dirty="0"/>
              <a:t>Next reading/video/discussion will be on Bias and Fairness</a:t>
            </a:r>
          </a:p>
          <a:p>
            <a:r>
              <a:rPr lang="en-US" dirty="0"/>
              <a:t>Next:</a:t>
            </a:r>
          </a:p>
          <a:p>
            <a:pPr lvl="1"/>
            <a:r>
              <a:rPr lang="en-US" dirty="0"/>
              <a:t>Sequence modeling redux (translation, Transformers architecture, etc.)</a:t>
            </a:r>
          </a:p>
          <a:p>
            <a:pPr lvl="1"/>
            <a:r>
              <a:rPr lang="en-US" dirty="0"/>
              <a:t>Other human-centered concerns (transparency / interpretability)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dirty="0"/>
              <a:t>Breadth or depth (in what topics?)</a:t>
            </a:r>
          </a:p>
        </p:txBody>
      </p:sp>
    </p:spTree>
    <p:extLst>
      <p:ext uri="{BB962C8B-B14F-4D97-AF65-F5344CB8AC3E}">
        <p14:creationId xmlns:p14="http://schemas.microsoft.com/office/powerpoint/2010/main" val="379155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66E0-8126-A747-B508-6F9E65BF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idea: </a:t>
            </a:r>
            <a:r>
              <a:rPr lang="en-US" i="1" dirty="0"/>
              <a:t>embed</a:t>
            </a:r>
            <a:r>
              <a:rPr lang="en-US" dirty="0"/>
              <a:t> images in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D4622-68A9-594C-9427-6B6E93DC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observablehq.com</a:t>
            </a:r>
            <a:r>
              <a:rPr lang="en-US" dirty="0">
                <a:hlinkClick r:id="rId2"/>
              </a:rPr>
              <a:t>/@</a:t>
            </a:r>
            <a:r>
              <a:rPr lang="en-US" dirty="0" err="1">
                <a:hlinkClick r:id="rId2"/>
              </a:rPr>
              <a:t>stwind</a:t>
            </a:r>
            <a:r>
              <a:rPr lang="en-US" dirty="0">
                <a:hlinkClick r:id="rId2"/>
              </a:rPr>
              <a:t>/latent-flowers-</a:t>
            </a:r>
            <a:r>
              <a:rPr lang="en-US" dirty="0" err="1">
                <a:hlinkClick r:id="rId2"/>
              </a:rPr>
              <a:t>ganden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8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13BC-BDAC-F741-BADD-57353656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F646-0744-B14E-BD69-A823ABBBF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give </a:t>
            </a:r>
            <a:r>
              <a:rPr lang="en-US" i="1" dirty="0"/>
              <a:t>probabilities</a:t>
            </a:r>
            <a:r>
              <a:rPr lang="en-US" dirty="0"/>
              <a:t> to images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 sounds / videos / …</a:t>
            </a:r>
          </a:p>
          <a:p>
            <a:r>
              <a:rPr lang="en-US" dirty="0"/>
              <a:t>Natural images occupy a tiny portion of the space of all images.</a:t>
            </a:r>
          </a:p>
          <a:p>
            <a:r>
              <a:rPr lang="en-US" dirty="0"/>
              <a:t>We can map that small portion to a </a:t>
            </a:r>
            <a:r>
              <a:rPr lang="en-US" i="1" dirty="0"/>
              <a:t>latent space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Generative models consist of some combination of: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generator / decoder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latent space -&gt; full image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encoder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image -&gt; latent space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discriminator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image -&gt; probability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60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13BC-BDAC-F741-BADD-57353656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F646-0744-B14E-BD69-A823ABBBF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give </a:t>
            </a:r>
            <a:r>
              <a:rPr lang="en-US" i="1" dirty="0"/>
              <a:t>probabilities</a:t>
            </a:r>
            <a:r>
              <a:rPr lang="en-US" dirty="0"/>
              <a:t> to images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 sounds / videos / …</a:t>
            </a:r>
          </a:p>
          <a:p>
            <a:r>
              <a:rPr lang="en-US" dirty="0"/>
              <a:t>Natural images occupy a tiny portion of the space of all images.</a:t>
            </a:r>
          </a:p>
          <a:p>
            <a:r>
              <a:rPr lang="en-US" dirty="0"/>
              <a:t>We can map that small portion to a </a:t>
            </a:r>
            <a:r>
              <a:rPr lang="en-US" i="1" dirty="0"/>
              <a:t>latent space</a:t>
            </a:r>
            <a:r>
              <a:rPr lang="en-US" dirty="0"/>
              <a:t>.</a:t>
            </a:r>
          </a:p>
          <a:p>
            <a:r>
              <a:rPr lang="en-US" dirty="0"/>
              <a:t>Generative models consist of some combination of:</a:t>
            </a:r>
          </a:p>
          <a:p>
            <a:pPr lvl="1"/>
            <a:r>
              <a:rPr lang="en-US" b="1" dirty="0"/>
              <a:t>generator / decoder</a:t>
            </a:r>
            <a:r>
              <a:rPr lang="en-US" dirty="0"/>
              <a:t>: latent space -&gt; full image</a:t>
            </a:r>
            <a:endParaRPr lang="en-US" b="1" dirty="0"/>
          </a:p>
          <a:p>
            <a:pPr lvl="1"/>
            <a:r>
              <a:rPr lang="en-US" b="1" dirty="0"/>
              <a:t>encoder</a:t>
            </a:r>
            <a:r>
              <a:rPr lang="en-US" dirty="0"/>
              <a:t>: image -&gt; latent space</a:t>
            </a:r>
          </a:p>
          <a:p>
            <a:pPr lvl="1"/>
            <a:r>
              <a:rPr lang="en-US" b="1" dirty="0"/>
              <a:t>discriminator</a:t>
            </a:r>
            <a:r>
              <a:rPr lang="en-US" dirty="0"/>
              <a:t>: image -&gt; probability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0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1F90-E90D-0E4E-80B8-E17964B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Generative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1EA4E-7B8B-DF42-AC3C-226D350E8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F8CD-EB4D-704C-BA44-26B93B90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ED86-2FD5-DB41-B55C-7877DD8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5C58A-AAE3-0E43-A096-908423E0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569"/>
            <a:ext cx="12192000" cy="4364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49EE18-20DC-1547-A212-294C1B5B59B3}"/>
              </a:ext>
            </a:extLst>
          </p:cNvPr>
          <p:cNvSpPr/>
          <p:nvPr/>
        </p:nvSpPr>
        <p:spPr>
          <a:xfrm>
            <a:off x="0" y="6488668"/>
            <a:ext cx="703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introtodeeplearning.com</a:t>
            </a:r>
            <a:r>
              <a:rPr lang="en-US" dirty="0"/>
              <a:t>/slides/6S191_MIT_DeepLearning_L4.pdf</a:t>
            </a:r>
          </a:p>
        </p:txBody>
      </p:sp>
    </p:spTree>
    <p:extLst>
      <p:ext uri="{BB962C8B-B14F-4D97-AF65-F5344CB8AC3E}">
        <p14:creationId xmlns:p14="http://schemas.microsoft.com/office/powerpoint/2010/main" val="130746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F8CD-EB4D-704C-BA44-26B93B90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ED86-2FD5-DB41-B55C-7877DD8F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55F34-9E29-FD49-B6D2-F6470654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37560"/>
            <a:ext cx="10515600" cy="4738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6158B2-8A54-CB4D-BB1B-DDAB4B9AD2FF}"/>
              </a:ext>
            </a:extLst>
          </p:cNvPr>
          <p:cNvSpPr/>
          <p:nvPr/>
        </p:nvSpPr>
        <p:spPr>
          <a:xfrm>
            <a:off x="4655541" y="6310751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Try it at </a:t>
            </a:r>
            <a:r>
              <a:rPr lang="en-US" sz="3200" dirty="0" err="1">
                <a:hlinkClick r:id="rId3"/>
              </a:rPr>
              <a:t>GANLab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9743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1F90-E90D-0E4E-80B8-E17964B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2CB8F-0B5D-FC48-9DB8-A8FA685A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7D3EE-5117-684E-A955-520850F5B319}"/>
              </a:ext>
            </a:extLst>
          </p:cNvPr>
          <p:cNvSpPr/>
          <p:nvPr/>
        </p:nvSpPr>
        <p:spPr>
          <a:xfrm>
            <a:off x="0" y="6488668"/>
            <a:ext cx="703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introtodeeplearning.com</a:t>
            </a:r>
            <a:r>
              <a:rPr lang="en-US" dirty="0"/>
              <a:t>/slides/6S191_MIT_DeepLearning_L4.pdf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40C16-7BA0-AF4E-8302-4DF37874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100"/>
            <a:ext cx="12192000" cy="31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FA80FE-3927-2747-AF00-FC25EB09D8DB}"/>
              </a:ext>
            </a:extLst>
          </p:cNvPr>
          <p:cNvSpPr txBox="1"/>
          <p:nvPr/>
        </p:nvSpPr>
        <p:spPr>
          <a:xfrm>
            <a:off x="2883049" y="5009900"/>
            <a:ext cx="2048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Encoder </a:t>
            </a:r>
            <a:r>
              <a:rPr lang="en-US" sz="3600" b="1" dirty="0"/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99E8-2667-AE49-9DCD-A87CC92F796B}"/>
              </a:ext>
            </a:extLst>
          </p:cNvPr>
          <p:cNvSpPr txBox="1"/>
          <p:nvPr/>
        </p:nvSpPr>
        <p:spPr>
          <a:xfrm>
            <a:off x="7207624" y="5009900"/>
            <a:ext cx="2160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Decoder </a:t>
            </a:r>
            <a:r>
              <a:rPr lang="en-US" sz="3600" b="1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365E0-3B5F-6A48-B50A-542FE5D580D3}"/>
              </a:ext>
            </a:extLst>
          </p:cNvPr>
          <p:cNvSpPr txBox="1"/>
          <p:nvPr/>
        </p:nvSpPr>
        <p:spPr>
          <a:xfrm>
            <a:off x="3907208" y="1400062"/>
            <a:ext cx="419178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182880" tIns="91440" rIns="182880" bIns="91440" rtlCol="0">
            <a:spAutoFit/>
          </a:bodyPr>
          <a:lstStyle/>
          <a:p>
            <a:r>
              <a:rPr lang="en-US" b="1" dirty="0"/>
              <a:t>Reconstruction Loss</a:t>
            </a:r>
            <a:r>
              <a:rPr lang="en-US" dirty="0"/>
              <a:t>: output minus input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5EF688A-3184-F24B-8AC3-5C75CD0AE31D}"/>
              </a:ext>
            </a:extLst>
          </p:cNvPr>
          <p:cNvCxnSpPr>
            <a:endCxn id="7" idx="1"/>
          </p:cNvCxnSpPr>
          <p:nvPr/>
        </p:nvCxnSpPr>
        <p:spPr>
          <a:xfrm flipV="1">
            <a:off x="1258645" y="1630895"/>
            <a:ext cx="2648563" cy="864880"/>
          </a:xfrm>
          <a:prstGeom prst="bentConnector3">
            <a:avLst>
              <a:gd name="adj1" fmla="val 34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3C54AF5-BA65-6346-BEBC-C4B8149DDFC2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8098998" y="1630896"/>
            <a:ext cx="2948965" cy="864885"/>
          </a:xfrm>
          <a:prstGeom prst="bentConnector3">
            <a:avLst>
              <a:gd name="adj1" fmla="val -12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10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1F90-E90D-0E4E-80B8-E17964B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2CB8F-0B5D-FC48-9DB8-A8FA685A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7D3EE-5117-684E-A955-520850F5B319}"/>
              </a:ext>
            </a:extLst>
          </p:cNvPr>
          <p:cNvSpPr/>
          <p:nvPr/>
        </p:nvSpPr>
        <p:spPr>
          <a:xfrm>
            <a:off x="0" y="6488668"/>
            <a:ext cx="4315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taesung.me</a:t>
            </a:r>
            <a:r>
              <a:rPr lang="en-US" dirty="0"/>
              <a:t>/</a:t>
            </a:r>
            <a:r>
              <a:rPr lang="en-US" dirty="0" err="1"/>
              <a:t>SwappingAutoencoder</a:t>
            </a:r>
            <a:r>
              <a:rPr lang="en-US" dirty="0"/>
              <a:t>/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CE55540-C59D-AA4A-A5B7-CF5373FD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511" y="1409339"/>
            <a:ext cx="7098462" cy="47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02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C98D-924B-7746-95E5-38B9AFE4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71B1-FFA2-1248-BF7B-1D75502AC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756185E-B515-B34F-B308-27B6B8FC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150" y="1604963"/>
            <a:ext cx="90297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9B535A-4B9B-7248-A7B6-E5C4C4B3E53A}"/>
              </a:ext>
            </a:extLst>
          </p:cNvPr>
          <p:cNvSpPr/>
          <p:nvPr/>
        </p:nvSpPr>
        <p:spPr>
          <a:xfrm>
            <a:off x="0" y="6211669"/>
            <a:ext cx="865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/wiki/File:Example_architecture_of_U-Net_for_producing_k_256-by-256_image_masks_for_a_256-by-256_RGB_image.png</a:t>
            </a:r>
          </a:p>
        </p:txBody>
      </p:sp>
    </p:spTree>
    <p:extLst>
      <p:ext uri="{BB962C8B-B14F-4D97-AF65-F5344CB8AC3E}">
        <p14:creationId xmlns:p14="http://schemas.microsoft.com/office/powerpoint/2010/main" val="232608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C2BE-92E6-2748-AFFE-858B2243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en-US" dirty="0"/>
              <a:t> (image &lt;-&gt; image)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F914F-D090-3A48-B323-5655D78E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3390D-E625-2E4D-B407-E3C1CD443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538352"/>
            <a:ext cx="9055100" cy="445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522124-9BBF-A149-B254-3327D9076F2B}"/>
              </a:ext>
            </a:extLst>
          </p:cNvPr>
          <p:cNvSpPr/>
          <p:nvPr/>
        </p:nvSpPr>
        <p:spPr>
          <a:xfrm>
            <a:off x="0" y="6492875"/>
            <a:ext cx="565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/tutorials/generative/</a:t>
            </a:r>
            <a:r>
              <a:rPr lang="en-US" dirty="0" err="1"/>
              <a:t>cyclegan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1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0AC-6B4B-834B-8F0C-7C608AD1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have open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EC-430B-234D-AED0-88BF5810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GANSpace</a:t>
            </a:r>
            <a:endParaRPr lang="en-US" dirty="0"/>
          </a:p>
          <a:p>
            <a:r>
              <a:rPr lang="en-US" dirty="0">
                <a:hlinkClick r:id="rId3"/>
              </a:rPr>
              <a:t>GAN Lab</a:t>
            </a:r>
            <a:endParaRPr lang="en-US" dirty="0"/>
          </a:p>
          <a:p>
            <a:r>
              <a:rPr lang="en-US" dirty="0">
                <a:hlinkClick r:id="rId4"/>
              </a:rPr>
              <a:t>GANpaint</a:t>
            </a:r>
            <a:endParaRPr lang="en-US" dirty="0"/>
          </a:p>
          <a:p>
            <a:r>
              <a:rPr lang="en-US" dirty="0">
                <a:hlinkClick r:id="rId5"/>
              </a:rPr>
              <a:t>https://j.mp/cam2head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34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24BC-C4C5-714B-81F7-EBE2C627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all this for a simple deepfake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E5DBC-40BA-6F4D-9CF4-88652139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A schematic representation of the proposed motion transfer framework for image animation">
            <a:extLst>
              <a:ext uri="{FF2B5EF4-FFF2-40B4-BE49-F238E27FC236}">
                <a16:creationId xmlns:a16="http://schemas.microsoft.com/office/drawing/2014/main" id="{2AE10B11-DA91-E643-9E7D-1BF1D4F1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55" y="1544211"/>
            <a:ext cx="11465490" cy="376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B99BF9-805E-FE42-ABD8-9B50A924B373}"/>
              </a:ext>
            </a:extLst>
          </p:cNvPr>
          <p:cNvSpPr/>
          <p:nvPr/>
        </p:nvSpPr>
        <p:spPr>
          <a:xfrm>
            <a:off x="7799644" y="6480535"/>
            <a:ext cx="4392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eyaler</a:t>
            </a:r>
            <a:r>
              <a:rPr lang="en-US" dirty="0"/>
              <a:t>/avatars4all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6DECE-09CF-1C42-9B76-28D605956DCF}"/>
              </a:ext>
            </a:extLst>
          </p:cNvPr>
          <p:cNvSpPr/>
          <p:nvPr/>
        </p:nvSpPr>
        <p:spPr>
          <a:xfrm>
            <a:off x="13053" y="6480535"/>
            <a:ext cx="608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aliaksandrsiarohin.github.io</a:t>
            </a:r>
            <a:r>
              <a:rPr lang="en-US" dirty="0"/>
              <a:t>/first-order-model-website/</a:t>
            </a:r>
          </a:p>
        </p:txBody>
      </p:sp>
    </p:spTree>
    <p:extLst>
      <p:ext uri="{BB962C8B-B14F-4D97-AF65-F5344CB8AC3E}">
        <p14:creationId xmlns:p14="http://schemas.microsoft.com/office/powerpoint/2010/main" val="201989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48EB-AAE6-0845-B8A4-B9F47E6C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creative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600-BF05-B94B-95D9-3D5DEAEDB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Learning to draw an image stroke-by-stroke</a:t>
            </a:r>
          </a:p>
          <a:p>
            <a:pPr lvl="1"/>
            <a:r>
              <a:rPr lang="en-US" dirty="0" err="1"/>
              <a:t>PaintBot</a:t>
            </a:r>
            <a:r>
              <a:rPr lang="en-US" dirty="0"/>
              <a:t> / </a:t>
            </a:r>
            <a:r>
              <a:rPr lang="en-US" dirty="0">
                <a:hlinkClick r:id="rId2"/>
              </a:rPr>
              <a:t>https://arxiv.org/abs/1904.02201</a:t>
            </a:r>
            <a:endParaRPr lang="en-US" dirty="0"/>
          </a:p>
          <a:p>
            <a:pPr lvl="1"/>
            <a:r>
              <a:rPr lang="en-US" dirty="0"/>
              <a:t>Model-based RL: </a:t>
            </a:r>
            <a:r>
              <a:rPr lang="en-US" dirty="0">
                <a:hlinkClick r:id="rId3"/>
              </a:rPr>
              <a:t>https://arxiv.org/abs/1903.04411</a:t>
            </a:r>
            <a:endParaRPr lang="en-US" dirty="0"/>
          </a:p>
          <a:p>
            <a:r>
              <a:rPr lang="en-US" dirty="0"/>
              <a:t>Interactive image editing (</a:t>
            </a:r>
            <a:r>
              <a:rPr lang="en-US" dirty="0" err="1"/>
              <a:t>GANPaint</a:t>
            </a:r>
            <a:r>
              <a:rPr lang="en-US" dirty="0"/>
              <a:t>)</a:t>
            </a:r>
          </a:p>
          <a:p>
            <a:r>
              <a:rPr lang="en-US" dirty="0"/>
              <a:t>Controls (e.g., </a:t>
            </a:r>
            <a:r>
              <a:rPr lang="en-US" dirty="0" err="1">
                <a:hlinkClick r:id="rId4"/>
              </a:rPr>
              <a:t>GANSpace</a:t>
            </a:r>
            <a:r>
              <a:rPr lang="en-US" dirty="0"/>
              <a:t>)</a:t>
            </a:r>
          </a:p>
          <a:p>
            <a:r>
              <a:rPr lang="en-US" dirty="0"/>
              <a:t>Use a sequence model (Transformers)</a:t>
            </a:r>
          </a:p>
          <a:p>
            <a:pPr lvl="1"/>
            <a:r>
              <a:rPr lang="en-US" dirty="0">
                <a:hlinkClick r:id="rId5"/>
              </a:rPr>
              <a:t>https://compvis.github.io/taming-transformers/</a:t>
            </a:r>
            <a:endParaRPr lang="en-US" dirty="0"/>
          </a:p>
          <a:p>
            <a:r>
              <a:rPr lang="en-US" dirty="0"/>
              <a:t>Neural Rendering (</a:t>
            </a:r>
            <a:r>
              <a:rPr lang="en-US" dirty="0" err="1"/>
              <a:t>NeRF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/Kai-46/</a:t>
            </a:r>
            <a:r>
              <a:rPr lang="en-US" dirty="0" err="1"/>
              <a:t>nerfplusplus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yenchenlin</a:t>
            </a:r>
            <a:r>
              <a:rPr lang="en-US" dirty="0"/>
              <a:t>/awesome-</a:t>
            </a:r>
            <a:r>
              <a:rPr lang="en-US" dirty="0" err="1"/>
              <a:t>NeRF</a:t>
            </a:r>
            <a:endParaRPr lang="en-US" dirty="0"/>
          </a:p>
        </p:txBody>
      </p:sp>
      <p:pic>
        <p:nvPicPr>
          <p:cNvPr id="13314" name="Picture 2" descr="Demo">
            <a:extLst>
              <a:ext uri="{FF2B5EF4-FFF2-40B4-BE49-F238E27FC236}">
                <a16:creationId xmlns:a16="http://schemas.microsoft.com/office/drawing/2014/main" id="{18A28E4A-9D7C-7B49-AA12-FF69C69C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4302" y="13255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DD6CF2E-C0A5-1F45-AF8B-4E1CF732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0" y="4597400"/>
            <a:ext cx="40640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47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B01E-57FB-4B4D-A332-B7782B9E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18B0-97DD-CE45-8F61-CCC0D55E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conferencing</a:t>
            </a:r>
          </a:p>
          <a:p>
            <a:pPr lvl="1"/>
            <a:r>
              <a:rPr lang="en-US" dirty="0"/>
              <a:t>Background segmentation (e.g., virtual backgrounds)</a:t>
            </a:r>
          </a:p>
          <a:p>
            <a:pPr lvl="1"/>
            <a:r>
              <a:rPr lang="en-US" dirty="0"/>
              <a:t>regenerate the face on the client side (e.g., </a:t>
            </a:r>
            <a:r>
              <a:rPr lang="en-US" dirty="0">
                <a:hlinkClick r:id="rId2"/>
              </a:rPr>
              <a:t>NVIDIA Maxine</a:t>
            </a:r>
            <a:r>
              <a:rPr lang="en-US" dirty="0"/>
              <a:t>)</a:t>
            </a:r>
          </a:p>
          <a:p>
            <a:r>
              <a:rPr lang="en-US" dirty="0"/>
              <a:t>Sim2real: train robots in simulations that perform well in real world</a:t>
            </a:r>
          </a:p>
          <a:p>
            <a:r>
              <a:rPr lang="en-US" dirty="0"/>
              <a:t>Super-resolution, image/sound restoration</a:t>
            </a:r>
          </a:p>
          <a:p>
            <a:r>
              <a:rPr lang="en-US" dirty="0"/>
              <a:t>Inpainting: remove distracting objects (now in Photoshop)</a:t>
            </a:r>
          </a:p>
          <a:p>
            <a:r>
              <a:rPr lang="en-US" dirty="0"/>
              <a:t>Anomaly detection (e.g., tumor detection)</a:t>
            </a:r>
          </a:p>
          <a:p>
            <a:r>
              <a:rPr lang="en-US" dirty="0"/>
              <a:t>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552445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7219-8952-F949-AC73-8A21BB63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538B-BA73-9C4B-9A7F-19BF73C9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pre-trained models</a:t>
            </a:r>
          </a:p>
          <a:p>
            <a:r>
              <a:rPr lang="en-US" dirty="0"/>
              <a:t>Use battle-tested code (e.g., </a:t>
            </a:r>
            <a:r>
              <a:rPr lang="en-US" dirty="0">
                <a:hlinkClick r:id="rId2"/>
              </a:rPr>
              <a:t>https://github.com/NVlabs/stylegan2-ada-pytorch</a:t>
            </a:r>
            <a:r>
              <a:rPr lang="en-US" dirty="0"/>
              <a:t>)</a:t>
            </a:r>
          </a:p>
          <a:p>
            <a:r>
              <a:rPr lang="en-US" dirty="0"/>
              <a:t>Start with already-running code and tweak it</a:t>
            </a:r>
          </a:p>
          <a:p>
            <a:r>
              <a:rPr lang="en-US" dirty="0"/>
              <a:t>Consider other approaches besides GANs:</a:t>
            </a:r>
          </a:p>
          <a:p>
            <a:pPr lvl="1"/>
            <a:r>
              <a:rPr lang="en-US" dirty="0"/>
              <a:t>VAEs like </a:t>
            </a:r>
            <a:r>
              <a:rPr lang="en-US" dirty="0">
                <a:hlinkClick r:id="rId3"/>
              </a:rPr>
              <a:t>https://github.com/openai/dall-e</a:t>
            </a:r>
            <a:r>
              <a:rPr lang="en-US" dirty="0"/>
              <a:t> or Taming Transformers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lucidrains</a:t>
            </a:r>
            <a:r>
              <a:rPr lang="en-US" dirty="0"/>
              <a:t>/DALLE-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CPPNs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16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100A-88A7-5446-A998-56ACA454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Ethical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C224F-345F-2E44-8B9C-BA5426659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52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D697-EFDF-904B-AF62-531F93FF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StyleGAN2’s Energy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C259-6785-ED4B-A67E-04A68D86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A9B3F-D2DC-0246-999C-DA375760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11" y="1613660"/>
            <a:ext cx="7531969" cy="1815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A1EA9B-F4DF-804A-AA81-0C45EC8ABCC3}"/>
              </a:ext>
            </a:extLst>
          </p:cNvPr>
          <p:cNvSpPr/>
          <p:nvPr/>
        </p:nvSpPr>
        <p:spPr>
          <a:xfrm>
            <a:off x="0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/abs/1912.04958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F8FC6-35F8-744A-9120-24374048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14" y="3915023"/>
            <a:ext cx="4905765" cy="2261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90C110-A09B-A34B-88C4-D6F5F3640A48}"/>
              </a:ext>
            </a:extLst>
          </p:cNvPr>
          <p:cNvSpPr/>
          <p:nvPr/>
        </p:nvSpPr>
        <p:spPr>
          <a:xfrm>
            <a:off x="5435902" y="6478320"/>
            <a:ext cx="6886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/energy/greenhouse-gas-equivalencies-calculator</a:t>
            </a:r>
          </a:p>
        </p:txBody>
      </p:sp>
    </p:spTree>
    <p:extLst>
      <p:ext uri="{BB962C8B-B14F-4D97-AF65-F5344CB8AC3E}">
        <p14:creationId xmlns:p14="http://schemas.microsoft.com/office/powerpoint/2010/main" val="2070088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2517-123C-474D-9EE6-176DDA54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7844A-CE2D-CA4A-99E7-BDB497D1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7" y="660400"/>
            <a:ext cx="7981863" cy="6176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F5CAC-6D03-B340-8651-DE111FF7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153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57B60-3F41-2744-8262-AEB4BFCF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872" y="4133589"/>
            <a:ext cx="4043696" cy="2703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A4C487-1A75-F14A-8AC5-4CBF024133D1}"/>
              </a:ext>
            </a:extLst>
          </p:cNvPr>
          <p:cNvSpPr/>
          <p:nvPr/>
        </p:nvSpPr>
        <p:spPr>
          <a:xfrm>
            <a:off x="2697271" y="5914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www.intersectsy.com</a:t>
            </a:r>
            <a:r>
              <a:rPr lang="en-US" dirty="0"/>
              <a:t>/</a:t>
            </a:r>
            <a:r>
              <a:rPr lang="en-US" dirty="0" err="1"/>
              <a:t>intersectsy</a:t>
            </a:r>
            <a:r>
              <a:rPr lang="en-US" dirty="0"/>
              <a:t>/2019/10/3/what-i-learned-about-bias-from-the-first-ai-generated-faces-on-wikimedia-commons</a:t>
            </a:r>
          </a:p>
        </p:txBody>
      </p:sp>
    </p:spTree>
    <p:extLst>
      <p:ext uri="{BB962C8B-B14F-4D97-AF65-F5344CB8AC3E}">
        <p14:creationId xmlns:p14="http://schemas.microsoft.com/office/powerpoint/2010/main" val="2480154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1CBE-B873-1348-90CD-0B99014B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</a:t>
            </a:r>
            <a:r>
              <a:rPr lang="en-US" i="1" dirty="0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5E0B-3AF1-A345-93F0-FCC59DDFD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an image to fool a classifier</a:t>
            </a:r>
          </a:p>
          <a:p>
            <a:endParaRPr lang="en-US" dirty="0"/>
          </a:p>
        </p:txBody>
      </p:sp>
      <p:pic>
        <p:nvPicPr>
          <p:cNvPr id="14338" name="Picture 2" descr="Adversarial Example">
            <a:extLst>
              <a:ext uri="{FF2B5EF4-FFF2-40B4-BE49-F238E27FC236}">
                <a16:creationId xmlns:a16="http://schemas.microsoft.com/office/drawing/2014/main" id="{9E553E23-86D7-FD43-AD35-EA69B7DE4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600" y="2305844"/>
            <a:ext cx="84328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C01DBD-FF0B-4847-A0E6-C4AFC1470452}"/>
              </a:ext>
            </a:extLst>
          </p:cNvPr>
          <p:cNvSpPr/>
          <p:nvPr/>
        </p:nvSpPr>
        <p:spPr>
          <a:xfrm>
            <a:off x="0" y="6477773"/>
            <a:ext cx="7436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/tutorials/generative/</a:t>
            </a:r>
            <a:r>
              <a:rPr lang="en-US" dirty="0" err="1"/>
              <a:t>adversarial_fgsm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54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BEB4-F6D9-5342-A688-C2294330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owns the image? Who owns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773F5-67BA-3143-AA57-BC50401E0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2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F106-2922-0B42-94FF-BC0FCFB1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3A81-88B6-344E-9464-E5A12B20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3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A285-012F-784B-BA11-0DB09C23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B8B4-7098-6C45-9593-0AFBA51A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easer image">
            <a:extLst>
              <a:ext uri="{FF2B5EF4-FFF2-40B4-BE49-F238E27FC236}">
                <a16:creationId xmlns:a16="http://schemas.microsoft.com/office/drawing/2014/main" id="{D5009C57-6423-D14E-8B03-10945F30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1788"/>
            <a:ext cx="12192000" cy="619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1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9EE6-5582-1F44-9C46-4EA2C597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D01D4-85DD-A641-9E89-57BF3018B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42" y="26510"/>
            <a:ext cx="11908715" cy="6804980"/>
          </a:xfrm>
        </p:spPr>
      </p:pic>
    </p:spTree>
    <p:extLst>
      <p:ext uri="{BB962C8B-B14F-4D97-AF65-F5344CB8AC3E}">
        <p14:creationId xmlns:p14="http://schemas.microsoft.com/office/powerpoint/2010/main" val="374430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107A-2082-404B-85A4-C8A6EB56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3B6F-FCE8-5041-91B0-D86B89EDE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slide: FFHQ dataset (</a:t>
            </a:r>
            <a:r>
              <a:rPr lang="en-US" dirty="0">
                <a:hlinkClick r:id="rId2"/>
              </a:rPr>
              <a:t>https://github.com/NVlabs/ffhq-dataset</a:t>
            </a:r>
            <a:r>
              <a:rPr lang="en-US" dirty="0"/>
              <a:t>)</a:t>
            </a:r>
          </a:p>
          <a:p>
            <a:r>
              <a:rPr lang="en-US" dirty="0"/>
              <a:t>Second slide: mid-training snapshot of fine-tuning StyleGAN2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9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2D47-2E9A-FD42-AFFB-38680363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6FC8C-ABB0-2346-8B9B-06705687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approach: LMs.</a:t>
            </a:r>
          </a:p>
          <a:p>
            <a:r>
              <a:rPr lang="en-US" dirty="0"/>
              <a:t>Today: alternatives</a:t>
            </a:r>
          </a:p>
          <a:p>
            <a:endParaRPr lang="en-US" dirty="0"/>
          </a:p>
          <a:p>
            <a:r>
              <a:rPr lang="en-US" dirty="0"/>
              <a:t>Applications examples: </a:t>
            </a:r>
            <a:r>
              <a:rPr lang="en-US" dirty="0">
                <a:hlinkClick r:id="rId2"/>
              </a:rPr>
              <a:t>HAI-GEN workshop</a:t>
            </a:r>
            <a:endParaRPr lang="en-US" dirty="0"/>
          </a:p>
          <a:p>
            <a:pPr lvl="1"/>
            <a:r>
              <a:rPr lang="en-US" dirty="0"/>
              <a:t>Platform game level generation</a:t>
            </a:r>
          </a:p>
          <a:p>
            <a:pPr lvl="1"/>
            <a:r>
              <a:rPr lang="en-US" dirty="0"/>
              <a:t>3D animal shapes</a:t>
            </a:r>
          </a:p>
          <a:p>
            <a:pPr lvl="1"/>
            <a:r>
              <a:rPr lang="en-US" dirty="0"/>
              <a:t>Controlling an instrument with your voice </a:t>
            </a:r>
            <a:r>
              <a:rPr lang="en-US" dirty="0">
                <a:hlinkClick r:id="rId3"/>
              </a:rPr>
              <a:t>g.co/tonetransfer</a:t>
            </a:r>
            <a:endParaRPr lang="en-US" dirty="0"/>
          </a:p>
          <a:p>
            <a:pPr lvl="1"/>
            <a:r>
              <a:rPr lang="en-US" dirty="0"/>
              <a:t>Generating documentation for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A176-8B53-644B-A371-2B323C3C1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2427"/>
            <a:ext cx="11337598" cy="11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8D5E-4DF0-E549-A204-D35CE3FD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9E72-68FA-664B-BB65-67362D7B9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3E371-D653-024E-82FF-0C9394E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96" y="0"/>
            <a:ext cx="8360007" cy="6028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2AAE0D-C8C4-6743-9D0B-C19FD858660E}"/>
              </a:ext>
            </a:extLst>
          </p:cNvPr>
          <p:cNvSpPr/>
          <p:nvPr/>
        </p:nvSpPr>
        <p:spPr>
          <a:xfrm>
            <a:off x="4553140" y="6492875"/>
            <a:ext cx="308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thisxdoesnotexist.com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2833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629D-FDDD-A842-AE8D-61C701D1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an AI </a:t>
            </a:r>
            <a:r>
              <a:rPr lang="en-US" i="1" dirty="0"/>
              <a:t>generate</a:t>
            </a:r>
            <a:r>
              <a:rPr lang="en-US" dirty="0"/>
              <a:t>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349D-B253-A946-AD25-4884D0B2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EDFF5D-307D-4C43-B1B9-C5180B44D82E}"/>
                  </a:ext>
                </a:extLst>
              </p14:cNvPr>
              <p14:cNvContentPartPr/>
              <p14:nvPr/>
            </p14:nvContentPartPr>
            <p14:xfrm>
              <a:off x="1035000" y="1524240"/>
              <a:ext cx="9856080" cy="1160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EDFF5D-307D-4C43-B1B9-C5180B44D8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640" y="1514880"/>
                <a:ext cx="9874800" cy="11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988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1090</Words>
  <Application>Microsoft Macintosh PowerPoint</Application>
  <PresentationFormat>Widescreen</PresentationFormat>
  <Paragraphs>140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Generative Models</vt:lpstr>
      <vt:lpstr>Logistics</vt:lpstr>
      <vt:lpstr>Links to have open</vt:lpstr>
      <vt:lpstr>What’s the difference?</vt:lpstr>
      <vt:lpstr>PowerPoint Presentation</vt:lpstr>
      <vt:lpstr>Which was real?</vt:lpstr>
      <vt:lpstr>Today: Generation</vt:lpstr>
      <vt:lpstr>PowerPoint Presentation</vt:lpstr>
      <vt:lpstr>How might an AI generate an image?</vt:lpstr>
      <vt:lpstr>Goal: Why can generative models work?</vt:lpstr>
      <vt:lpstr>Main Ideas Today</vt:lpstr>
      <vt:lpstr>How likely is this image?</vt:lpstr>
      <vt:lpstr>How likely is this image?</vt:lpstr>
      <vt:lpstr>How likely is this image?</vt:lpstr>
      <vt:lpstr>How likely is this image?</vt:lpstr>
      <vt:lpstr>How likely is this image?</vt:lpstr>
      <vt:lpstr>We can give a probability to an image</vt:lpstr>
      <vt:lpstr>Main Ideas Today</vt:lpstr>
      <vt:lpstr>Natural images are a small subset of all possible images </vt:lpstr>
      <vt:lpstr>Core idea: embed images in latent space</vt:lpstr>
      <vt:lpstr>Main Ideas Today</vt:lpstr>
      <vt:lpstr>Main Ideas Today</vt:lpstr>
      <vt:lpstr>Examples of Generative Models</vt:lpstr>
      <vt:lpstr>Generative Adversarial Network</vt:lpstr>
      <vt:lpstr>Generative Adversarial Network</vt:lpstr>
      <vt:lpstr>Autoencoder</vt:lpstr>
      <vt:lpstr>Swapping Autoencoder</vt:lpstr>
      <vt:lpstr>U-Net</vt:lpstr>
      <vt:lpstr>CycleGAN (image &lt;-&gt; image)</vt:lpstr>
      <vt:lpstr>You don’t need all this for a simple deepfake</vt:lpstr>
      <vt:lpstr>Many other creative approaches</vt:lpstr>
      <vt:lpstr>Applications</vt:lpstr>
      <vt:lpstr>Practical tips</vt:lpstr>
      <vt:lpstr>Perspectives and Ethical Considerations</vt:lpstr>
      <vt:lpstr>StyleGAN2’s Energy Cost</vt:lpstr>
      <vt:lpstr>PowerPoint Presentation</vt:lpstr>
      <vt:lpstr>Adversarial Examples</vt:lpstr>
      <vt:lpstr>Who owns the image? Who owns the model?</vt:lpstr>
      <vt:lpstr>Other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</dc:title>
  <dc:creator>Kenneth Arnold</dc:creator>
  <cp:lastModifiedBy>Kenneth Arnold</cp:lastModifiedBy>
  <cp:revision>4</cp:revision>
  <dcterms:created xsi:type="dcterms:W3CDTF">2021-04-15T19:56:38Z</dcterms:created>
  <dcterms:modified xsi:type="dcterms:W3CDTF">2021-04-19T19:19:20Z</dcterms:modified>
</cp:coreProperties>
</file>